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svg" ContentType="image/svg+xml"/>
  <Default Extension="vtt" ContentType="text/vtt"/>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6"/>
  </p:notesMasterIdLst>
  <p:sldIdLst>
    <p:sldId id="264" r:id="rId2"/>
    <p:sldId id="256" r:id="rId3"/>
    <p:sldId id="257" r:id="rId4"/>
    <p:sldId id="258" r:id="rId5"/>
    <p:sldId id="259" r:id="rId6"/>
    <p:sldId id="274" r:id="rId7"/>
    <p:sldId id="290" r:id="rId8"/>
    <p:sldId id="272" r:id="rId9"/>
    <p:sldId id="305" r:id="rId10"/>
    <p:sldId id="266" r:id="rId11"/>
    <p:sldId id="276" r:id="rId12"/>
    <p:sldId id="277" r:id="rId13"/>
    <p:sldId id="282" r:id="rId14"/>
    <p:sldId id="267" r:id="rId15"/>
    <p:sldId id="275" r:id="rId16"/>
    <p:sldId id="271" r:id="rId17"/>
    <p:sldId id="306" r:id="rId18"/>
    <p:sldId id="273" r:id="rId19"/>
    <p:sldId id="286" r:id="rId20"/>
    <p:sldId id="293" r:id="rId21"/>
    <p:sldId id="294" r:id="rId22"/>
    <p:sldId id="261" r:id="rId23"/>
    <p:sldId id="292" r:id="rId24"/>
    <p:sldId id="291" r:id="rId25"/>
    <p:sldId id="265" r:id="rId26"/>
    <p:sldId id="262" r:id="rId27"/>
    <p:sldId id="263" r:id="rId28"/>
    <p:sldId id="295" r:id="rId29"/>
    <p:sldId id="301" r:id="rId30"/>
    <p:sldId id="302" r:id="rId31"/>
    <p:sldId id="298" r:id="rId32"/>
    <p:sldId id="303" r:id="rId33"/>
    <p:sldId id="304" r:id="rId34"/>
    <p:sldId id="289" r:id="rId35"/>
  </p:sldIdLst>
  <p:sldSz cx="9144000" cy="6858000" type="screen4x3"/>
  <p:notesSz cx="6858000" cy="9144000"/>
  <p:embeddedFontLst>
    <p:embeddedFont>
      <p:font typeface="Bodoni MT Condensed" panose="02070606080606020203" pitchFamily="18" charset="0"/>
      <p:regular r:id="rId37"/>
      <p:bold r:id="rId38"/>
      <p:italic r:id="rId39"/>
      <p:boldItalic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Dancing Script" panose="03080600040507000D00" pitchFamily="66" charset="0"/>
      <p:regular r:id="rId47"/>
      <p:bold r:id="rId48"/>
    </p:embeddedFont>
    <p:embeddedFont>
      <p:font typeface="Edwardian Script ITC" panose="030303020407070D0804" pitchFamily="66" charset="0"/>
      <p:regular r:id="rId49"/>
    </p:embeddedFont>
    <p:embeddedFont>
      <p:font typeface="Sitka Heading" panose="02000505000000020004" pitchFamily="2" charset="0"/>
      <p:regular r:id="rId50"/>
      <p:bold r:id="rId51"/>
      <p:italic r:id="rId52"/>
      <p:boldItalic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9BDEE9-19D7-4EF5-ACD1-B51572E4D9AB}" v="3" dt="2019-03-06T00:18:20.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37" autoAdjust="0"/>
    <p:restoredTop sz="78475" autoAdjust="0"/>
  </p:normalViewPr>
  <p:slideViewPr>
    <p:cSldViewPr snapToGrid="0">
      <p:cViewPr varScale="1">
        <p:scale>
          <a:sx n="67" d="100"/>
          <a:sy n="67" d="100"/>
        </p:scale>
        <p:origin x="15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ắng La Quốc" userId="448d5621545efbd3" providerId="LiveId" clId="{C8112237-0CAF-4355-9A83-8F98C52BCE44}"/>
    <pc:docChg chg="undo custSel mod addSld delSld modSld sldOrd">
      <pc:chgData name="Thắng La Quốc" userId="448d5621545efbd3" providerId="LiveId" clId="{C8112237-0CAF-4355-9A83-8F98C52BCE44}" dt="2019-02-18T13:15:51.417" v="320" actId="255"/>
      <pc:docMkLst>
        <pc:docMk/>
      </pc:docMkLst>
      <pc:sldChg chg="addSp delSp modSp ord modTransition modAnim">
        <pc:chgData name="Thắng La Quốc" userId="448d5621545efbd3" providerId="LiveId" clId="{C8112237-0CAF-4355-9A83-8F98C52BCE44}" dt="2019-02-18T12:00:59.964" v="304"/>
        <pc:sldMkLst>
          <pc:docMk/>
          <pc:sldMk cId="970625761" sldId="256"/>
        </pc:sldMkLst>
        <pc:spChg chg="mod">
          <ac:chgData name="Thắng La Quốc" userId="448d5621545efbd3" providerId="LiveId" clId="{C8112237-0CAF-4355-9A83-8F98C52BCE44}" dt="2019-02-18T11:47:16.574" v="220" actId="2711"/>
          <ac:spMkLst>
            <pc:docMk/>
            <pc:sldMk cId="970625761" sldId="256"/>
            <ac:spMk id="2" creationId="{6171CA25-74C9-41F7-A9DE-8353D6763F7D}"/>
          </ac:spMkLst>
        </pc:spChg>
        <pc:spChg chg="del mod ord">
          <ac:chgData name="Thắng La Quốc" userId="448d5621545efbd3" providerId="LiveId" clId="{C8112237-0CAF-4355-9A83-8F98C52BCE44}" dt="2019-02-18T11:40:59.037" v="175" actId="478"/>
          <ac:spMkLst>
            <pc:docMk/>
            <pc:sldMk cId="970625761" sldId="256"/>
            <ac:spMk id="3" creationId="{E99184A8-E672-4A03-B62B-3935ED564FC6}"/>
          </ac:spMkLst>
        </pc:spChg>
        <pc:spChg chg="add del mod">
          <ac:chgData name="Thắng La Quốc" userId="448d5621545efbd3" providerId="LiveId" clId="{C8112237-0CAF-4355-9A83-8F98C52BCE44}" dt="2019-02-18T11:41:03.240" v="176" actId="478"/>
          <ac:spMkLst>
            <pc:docMk/>
            <pc:sldMk cId="970625761" sldId="256"/>
            <ac:spMk id="5" creationId="{F65A029B-13A6-4FEF-8DA3-2E11BF583D62}"/>
          </ac:spMkLst>
        </pc:spChg>
        <pc:spChg chg="del">
          <ac:chgData name="Thắng La Quốc" userId="448d5621545efbd3" providerId="LiveId" clId="{C8112237-0CAF-4355-9A83-8F98C52BCE44}" dt="2019-02-18T10:38:15.224" v="2" actId="26606"/>
          <ac:spMkLst>
            <pc:docMk/>
            <pc:sldMk cId="970625761" sldId="256"/>
            <ac:spMk id="47" creationId="{23962611-DFD5-4092-AAFD-559E3DFCE2C9}"/>
          </ac:spMkLst>
        </pc:spChg>
        <pc:spChg chg="add del">
          <ac:chgData name="Thắng La Quốc" userId="448d5621545efbd3" providerId="LiveId" clId="{C8112237-0CAF-4355-9A83-8F98C52BCE44}" dt="2019-02-18T11:41:14.583" v="177" actId="26606"/>
          <ac:spMkLst>
            <pc:docMk/>
            <pc:sldMk cId="970625761" sldId="256"/>
            <ac:spMk id="53" creationId="{25168E7B-6D42-4B3A-B7A1-17D4C49EC903}"/>
          </ac:spMkLst>
        </pc:spChg>
        <pc:spChg chg="add">
          <ac:chgData name="Thắng La Quốc" userId="448d5621545efbd3" providerId="LiveId" clId="{C8112237-0CAF-4355-9A83-8F98C52BCE44}" dt="2019-02-18T11:41:14.583" v="177" actId="26606"/>
          <ac:spMkLst>
            <pc:docMk/>
            <pc:sldMk cId="970625761" sldId="256"/>
            <ac:spMk id="60" creationId="{23962611-DFD5-4092-AAFD-559E3DFCE2C9}"/>
          </ac:spMkLst>
        </pc:spChg>
        <pc:picChg chg="del">
          <ac:chgData name="Thắng La Quốc" userId="448d5621545efbd3" providerId="LiveId" clId="{C8112237-0CAF-4355-9A83-8F98C52BCE44}" dt="2019-02-18T10:38:15.224" v="2" actId="26606"/>
          <ac:picMkLst>
            <pc:docMk/>
            <pc:sldMk cId="970625761" sldId="256"/>
            <ac:picMk id="48" creationId="{2270F1FA-0425-408F-9861-80BF5AFB276D}"/>
          </ac:picMkLst>
        </pc:picChg>
        <pc:picChg chg="add del">
          <ac:chgData name="Thắng La Quốc" userId="448d5621545efbd3" providerId="LiveId" clId="{C8112237-0CAF-4355-9A83-8F98C52BCE44}" dt="2019-02-18T11:41:14.583" v="177" actId="26606"/>
          <ac:picMkLst>
            <pc:docMk/>
            <pc:sldMk cId="970625761" sldId="256"/>
            <ac:picMk id="55" creationId="{98A030C2-9F23-4593-9F99-7B73C232A4C9}"/>
          </ac:picMkLst>
        </pc:picChg>
        <pc:picChg chg="add">
          <ac:chgData name="Thắng La Quốc" userId="448d5621545efbd3" providerId="LiveId" clId="{C8112237-0CAF-4355-9A83-8F98C52BCE44}" dt="2019-02-18T11:41:14.583" v="177" actId="26606"/>
          <ac:picMkLst>
            <pc:docMk/>
            <pc:sldMk cId="970625761" sldId="256"/>
            <ac:picMk id="62" creationId="{2270F1FA-0425-408F-9861-80BF5AFB276D}"/>
          </ac:picMkLst>
        </pc:picChg>
      </pc:sldChg>
      <pc:sldChg chg="addSp delSp modSp mod setBg">
        <pc:chgData name="Thắng La Quốc" userId="448d5621545efbd3" providerId="LiveId" clId="{C8112237-0CAF-4355-9A83-8F98C52BCE44}" dt="2019-02-18T11:47:23.558" v="221" actId="2711"/>
        <pc:sldMkLst>
          <pc:docMk/>
          <pc:sldMk cId="630320629" sldId="257"/>
        </pc:sldMkLst>
        <pc:spChg chg="mod">
          <ac:chgData name="Thắng La Quốc" userId="448d5621545efbd3" providerId="LiveId" clId="{C8112237-0CAF-4355-9A83-8F98C52BCE44}" dt="2019-02-18T11:47:23.558" v="221" actId="2711"/>
          <ac:spMkLst>
            <pc:docMk/>
            <pc:sldMk cId="630320629" sldId="257"/>
            <ac:spMk id="2" creationId="{777B01D6-43A9-4E0D-99F8-AE05D25E5DE8}"/>
          </ac:spMkLst>
        </pc:spChg>
        <pc:spChg chg="mod">
          <ac:chgData name="Thắng La Quốc" userId="448d5621545efbd3" providerId="LiveId" clId="{C8112237-0CAF-4355-9A83-8F98C52BCE44}" dt="2019-02-18T11:46:35.061" v="218" actId="14100"/>
          <ac:spMkLst>
            <pc:docMk/>
            <pc:sldMk cId="630320629" sldId="257"/>
            <ac:spMk id="3" creationId="{668541D5-BB17-43B8-B54C-0818D009EF1D}"/>
          </ac:spMkLst>
        </pc:spChg>
        <pc:spChg chg="add del">
          <ac:chgData name="Thắng La Quốc" userId="448d5621545efbd3" providerId="LiveId" clId="{C8112237-0CAF-4355-9A83-8F98C52BCE44}" dt="2019-02-18T11:43:27.605" v="190" actId="26606"/>
          <ac:spMkLst>
            <pc:docMk/>
            <pc:sldMk cId="630320629" sldId="257"/>
            <ac:spMk id="8" creationId="{4351DFE5-F63D-4BE0-BDA9-E3EB88F01AA5}"/>
          </ac:spMkLst>
        </pc:spChg>
        <pc:spChg chg="add del">
          <ac:chgData name="Thắng La Quốc" userId="448d5621545efbd3" providerId="LiveId" clId="{C8112237-0CAF-4355-9A83-8F98C52BCE44}" dt="2019-02-18T11:43:27.590" v="189" actId="26606"/>
          <ac:spMkLst>
            <pc:docMk/>
            <pc:sldMk cId="630320629" sldId="257"/>
            <ac:spMk id="15" creationId="{8D70B121-56F4-4848-B38B-182089D909FA}"/>
          </ac:spMkLst>
        </pc:spChg>
        <pc:spChg chg="add del">
          <ac:chgData name="Thắng La Quốc" userId="448d5621545efbd3" providerId="LiveId" clId="{C8112237-0CAF-4355-9A83-8F98C52BCE44}" dt="2019-02-18T11:44:18.727" v="199" actId="26606"/>
          <ac:spMkLst>
            <pc:docMk/>
            <pc:sldMk cId="630320629" sldId="257"/>
            <ac:spMk id="19" creationId="{B4F5FA0D-0104-4987-8241-EFF7C85B88DE}"/>
          </ac:spMkLst>
        </pc:spChg>
        <pc:spChg chg="add">
          <ac:chgData name="Thắng La Quốc" userId="448d5621545efbd3" providerId="LiveId" clId="{C8112237-0CAF-4355-9A83-8F98C52BCE44}" dt="2019-02-18T11:44:18.727" v="199" actId="26606"/>
          <ac:spMkLst>
            <pc:docMk/>
            <pc:sldMk cId="630320629" sldId="257"/>
            <ac:spMk id="25" creationId="{3B854194-185D-494D-905C-7C7CB2E30F6E}"/>
          </ac:spMkLst>
        </pc:spChg>
        <pc:spChg chg="add">
          <ac:chgData name="Thắng La Quốc" userId="448d5621545efbd3" providerId="LiveId" clId="{C8112237-0CAF-4355-9A83-8F98C52BCE44}" dt="2019-02-18T11:44:18.727" v="199" actId="26606"/>
          <ac:spMkLst>
            <pc:docMk/>
            <pc:sldMk cId="630320629" sldId="257"/>
            <ac:spMk id="27" creationId="{B4F5FA0D-0104-4987-8241-EFF7C85B88DE}"/>
          </ac:spMkLst>
        </pc:spChg>
        <pc:picChg chg="add del">
          <ac:chgData name="Thắng La Quốc" userId="448d5621545efbd3" providerId="LiveId" clId="{C8112237-0CAF-4355-9A83-8F98C52BCE44}" dt="2019-02-18T11:43:27.605" v="190" actId="26606"/>
          <ac:picMkLst>
            <pc:docMk/>
            <pc:sldMk cId="630320629" sldId="257"/>
            <ac:picMk id="10" creationId="{3AA16612-ACD2-4A16-8F2B-4514FD6BF28F}"/>
          </ac:picMkLst>
        </pc:picChg>
        <pc:picChg chg="add del">
          <ac:chgData name="Thắng La Quốc" userId="448d5621545efbd3" providerId="LiveId" clId="{C8112237-0CAF-4355-9A83-8F98C52BCE44}" dt="2019-02-18T11:44:18.727" v="199" actId="26606"/>
          <ac:picMkLst>
            <pc:docMk/>
            <pc:sldMk cId="630320629" sldId="257"/>
            <ac:picMk id="20" creationId="{2897127E-6CEF-446C-BE87-93B7C46E49D1}"/>
          </ac:picMkLst>
        </pc:picChg>
        <pc:picChg chg="add">
          <ac:chgData name="Thắng La Quốc" userId="448d5621545efbd3" providerId="LiveId" clId="{C8112237-0CAF-4355-9A83-8F98C52BCE44}" dt="2019-02-18T11:44:18.727" v="199" actId="26606"/>
          <ac:picMkLst>
            <pc:docMk/>
            <pc:sldMk cId="630320629" sldId="257"/>
            <ac:picMk id="29" creationId="{2897127E-6CEF-446C-BE87-93B7C46E49D1}"/>
          </ac:picMkLst>
        </pc:picChg>
        <pc:cxnChg chg="add del">
          <ac:chgData name="Thắng La Quốc" userId="448d5621545efbd3" providerId="LiveId" clId="{C8112237-0CAF-4355-9A83-8F98C52BCE44}" dt="2019-02-18T11:43:27.590" v="189" actId="26606"/>
          <ac:cxnSpMkLst>
            <pc:docMk/>
            <pc:sldMk cId="630320629" sldId="257"/>
            <ac:cxnSpMk id="17" creationId="{2D72A2C9-F3CA-4216-8BAD-FA4C970C3C4E}"/>
          </ac:cxnSpMkLst>
        </pc:cxnChg>
      </pc:sldChg>
      <pc:sldChg chg="addSp modSp mod setBg">
        <pc:chgData name="Thắng La Quốc" userId="448d5621545efbd3" providerId="LiveId" clId="{C8112237-0CAF-4355-9A83-8F98C52BCE44}" dt="2019-02-18T11:47:39.276" v="225" actId="403"/>
        <pc:sldMkLst>
          <pc:docMk/>
          <pc:sldMk cId="2179004212" sldId="258"/>
        </pc:sldMkLst>
        <pc:spChg chg="mod">
          <ac:chgData name="Thắng La Quốc" userId="448d5621545efbd3" providerId="LiveId" clId="{C8112237-0CAF-4355-9A83-8F98C52BCE44}" dt="2019-02-18T11:47:39.276" v="225" actId="403"/>
          <ac:spMkLst>
            <pc:docMk/>
            <pc:sldMk cId="2179004212" sldId="258"/>
            <ac:spMk id="2" creationId="{C67D5DEE-4A0B-495B-AA37-2E2EC2A660D6}"/>
          </ac:spMkLst>
        </pc:spChg>
        <pc:spChg chg="mod">
          <ac:chgData name="Thắng La Quốc" userId="448d5621545efbd3" providerId="LiveId" clId="{C8112237-0CAF-4355-9A83-8F98C52BCE44}" dt="2019-02-18T11:44:39.069" v="200" actId="26606"/>
          <ac:spMkLst>
            <pc:docMk/>
            <pc:sldMk cId="2179004212" sldId="258"/>
            <ac:spMk id="3" creationId="{D8EC2389-32B1-4840-A8ED-528CAFC333D6}"/>
          </ac:spMkLst>
        </pc:spChg>
        <pc:spChg chg="add">
          <ac:chgData name="Thắng La Quốc" userId="448d5621545efbd3" providerId="LiveId" clId="{C8112237-0CAF-4355-9A83-8F98C52BCE44}" dt="2019-02-18T11:44:39.069" v="200" actId="26606"/>
          <ac:spMkLst>
            <pc:docMk/>
            <pc:sldMk cId="2179004212" sldId="258"/>
            <ac:spMk id="8" creationId="{4351DFE5-F63D-4BE0-BDA9-E3EB88F01AA5}"/>
          </ac:spMkLst>
        </pc:spChg>
        <pc:picChg chg="add">
          <ac:chgData name="Thắng La Quốc" userId="448d5621545efbd3" providerId="LiveId" clId="{C8112237-0CAF-4355-9A83-8F98C52BCE44}" dt="2019-02-18T11:44:39.069" v="200" actId="26606"/>
          <ac:picMkLst>
            <pc:docMk/>
            <pc:sldMk cId="2179004212" sldId="258"/>
            <ac:picMk id="10" creationId="{3AA16612-ACD2-4A16-8F2B-4514FD6BF28F}"/>
          </ac:picMkLst>
        </pc:picChg>
      </pc:sldChg>
      <pc:sldChg chg="addSp modSp mod setBg">
        <pc:chgData name="Thắng La Quốc" userId="448d5621545efbd3" providerId="LiveId" clId="{C8112237-0CAF-4355-9A83-8F98C52BCE44}" dt="2019-02-18T11:48:41.924" v="226" actId="26606"/>
        <pc:sldMkLst>
          <pc:docMk/>
          <pc:sldMk cId="3879957042" sldId="259"/>
        </pc:sldMkLst>
        <pc:spChg chg="mod">
          <ac:chgData name="Thắng La Quốc" userId="448d5621545efbd3" providerId="LiveId" clId="{C8112237-0CAF-4355-9A83-8F98C52BCE44}" dt="2019-02-18T11:48:41.924" v="226" actId="26606"/>
          <ac:spMkLst>
            <pc:docMk/>
            <pc:sldMk cId="3879957042" sldId="259"/>
            <ac:spMk id="2" creationId="{D155914E-C2B1-4B0A-BE24-83E88A30FDEB}"/>
          </ac:spMkLst>
        </pc:spChg>
        <pc:spChg chg="mod">
          <ac:chgData name="Thắng La Quốc" userId="448d5621545efbd3" providerId="LiveId" clId="{C8112237-0CAF-4355-9A83-8F98C52BCE44}" dt="2019-02-18T11:48:41.924" v="226" actId="26606"/>
          <ac:spMkLst>
            <pc:docMk/>
            <pc:sldMk cId="3879957042" sldId="259"/>
            <ac:spMk id="3" creationId="{8CDF8EFC-4812-469A-ABCC-7C998D2F9718}"/>
          </ac:spMkLst>
        </pc:spChg>
        <pc:spChg chg="add">
          <ac:chgData name="Thắng La Quốc" userId="448d5621545efbd3" providerId="LiveId" clId="{C8112237-0CAF-4355-9A83-8F98C52BCE44}" dt="2019-02-18T11:48:41.924" v="226" actId="26606"/>
          <ac:spMkLst>
            <pc:docMk/>
            <pc:sldMk cId="3879957042" sldId="259"/>
            <ac:spMk id="8" creationId="{6D6CDB20-394C-4D51-9C5B-8751E21338DC}"/>
          </ac:spMkLst>
        </pc:spChg>
        <pc:spChg chg="add">
          <ac:chgData name="Thắng La Quốc" userId="448d5621545efbd3" providerId="LiveId" clId="{C8112237-0CAF-4355-9A83-8F98C52BCE44}" dt="2019-02-18T11:48:41.924" v="226" actId="26606"/>
          <ac:spMkLst>
            <pc:docMk/>
            <pc:sldMk cId="3879957042" sldId="259"/>
            <ac:spMk id="10" creationId="{46DFD1E0-DCA7-47E6-B78B-6ECDDF873DD6}"/>
          </ac:spMkLst>
        </pc:spChg>
        <pc:spChg chg="add">
          <ac:chgData name="Thắng La Quốc" userId="448d5621545efbd3" providerId="LiveId" clId="{C8112237-0CAF-4355-9A83-8F98C52BCE44}" dt="2019-02-18T11:48:41.924" v="226" actId="26606"/>
          <ac:spMkLst>
            <pc:docMk/>
            <pc:sldMk cId="3879957042" sldId="259"/>
            <ac:spMk id="12" creationId="{8AAB0B1E-BB97-40E0-8DCD-D1197A0E1D6A}"/>
          </ac:spMkLst>
        </pc:spChg>
      </pc:sldChg>
      <pc:sldChg chg="addSp delSp modSp mod setBg">
        <pc:chgData name="Thắng La Quốc" userId="448d5621545efbd3" providerId="LiveId" clId="{C8112237-0CAF-4355-9A83-8F98C52BCE44}" dt="2019-02-18T13:15:51.417" v="320" actId="255"/>
        <pc:sldMkLst>
          <pc:docMk/>
          <pc:sldMk cId="1104485359" sldId="261"/>
        </pc:sldMkLst>
        <pc:spChg chg="mod">
          <ac:chgData name="Thắng La Quốc" userId="448d5621545efbd3" providerId="LiveId" clId="{C8112237-0CAF-4355-9A83-8F98C52BCE44}" dt="2019-02-18T13:15:51.417" v="320" actId="255"/>
          <ac:spMkLst>
            <pc:docMk/>
            <pc:sldMk cId="1104485359" sldId="261"/>
            <ac:spMk id="2" creationId="{A7AB2639-87A0-4605-852C-A65915BECB0A}"/>
          </ac:spMkLst>
        </pc:spChg>
        <pc:spChg chg="del">
          <ac:chgData name="Thắng La Quốc" userId="448d5621545efbd3" providerId="LiveId" clId="{C8112237-0CAF-4355-9A83-8F98C52BCE44}" dt="2019-02-18T11:49:48.856" v="249"/>
          <ac:spMkLst>
            <pc:docMk/>
            <pc:sldMk cId="1104485359" sldId="261"/>
            <ac:spMk id="3" creationId="{B221E787-79A6-4F7F-8FAD-789A835ADD59}"/>
          </ac:spMkLst>
        </pc:spChg>
        <pc:spChg chg="add del mod">
          <ac:chgData name="Thắng La Quốc" userId="448d5621545efbd3" providerId="LiveId" clId="{C8112237-0CAF-4355-9A83-8F98C52BCE44}" dt="2019-02-18T11:49:55.840" v="250"/>
          <ac:spMkLst>
            <pc:docMk/>
            <pc:sldMk cId="1104485359" sldId="261"/>
            <ac:spMk id="4" creationId="{5A31F19A-CCDD-4D5F-940C-3BAE18A33203}"/>
          </ac:spMkLst>
        </pc:spChg>
        <pc:spChg chg="add del mod">
          <ac:chgData name="Thắng La Quốc" userId="448d5621545efbd3" providerId="LiveId" clId="{C8112237-0CAF-4355-9A83-8F98C52BCE44}" dt="2019-02-18T11:49:55.840" v="250"/>
          <ac:spMkLst>
            <pc:docMk/>
            <pc:sldMk cId="1104485359" sldId="261"/>
            <ac:spMk id="5" creationId="{4BC68C9A-6A9C-4993-B7D2-C948C8A3C08E}"/>
          </ac:spMkLst>
        </pc:spChg>
        <pc:spChg chg="add del mod">
          <ac:chgData name="Thắng La Quốc" userId="448d5621545efbd3" providerId="LiveId" clId="{C8112237-0CAF-4355-9A83-8F98C52BCE44}" dt="2019-02-18T11:49:55.840" v="250"/>
          <ac:spMkLst>
            <pc:docMk/>
            <pc:sldMk cId="1104485359" sldId="261"/>
            <ac:spMk id="6" creationId="{0EF71634-144D-435C-BF9A-D124274F2D43}"/>
          </ac:spMkLst>
        </pc:spChg>
        <pc:spChg chg="add del mod">
          <ac:chgData name="Thắng La Quốc" userId="448d5621545efbd3" providerId="LiveId" clId="{C8112237-0CAF-4355-9A83-8F98C52BCE44}" dt="2019-02-18T11:49:55.840" v="250"/>
          <ac:spMkLst>
            <pc:docMk/>
            <pc:sldMk cId="1104485359" sldId="261"/>
            <ac:spMk id="7" creationId="{31AAD01A-0B86-43AF-8DD2-5CEE68E01796}"/>
          </ac:spMkLst>
        </pc:spChg>
        <pc:spChg chg="add mod">
          <ac:chgData name="Thắng La Quốc" userId="448d5621545efbd3" providerId="LiveId" clId="{C8112237-0CAF-4355-9A83-8F98C52BCE44}" dt="2019-02-18T11:50:24.760" v="252" actId="26606"/>
          <ac:spMkLst>
            <pc:docMk/>
            <pc:sldMk cId="1104485359" sldId="261"/>
            <ac:spMk id="8" creationId="{C15C62B1-13A7-4AA5-982A-D64032074262}"/>
          </ac:spMkLst>
        </pc:spChg>
        <pc:spChg chg="add mod">
          <ac:chgData name="Thắng La Quốc" userId="448d5621545efbd3" providerId="LiveId" clId="{C8112237-0CAF-4355-9A83-8F98C52BCE44}" dt="2019-02-18T11:50:24.760" v="252" actId="26606"/>
          <ac:spMkLst>
            <pc:docMk/>
            <pc:sldMk cId="1104485359" sldId="261"/>
            <ac:spMk id="9" creationId="{2D5CDFB0-B9E1-4AF9-9183-1E3966ED41D7}"/>
          </ac:spMkLst>
        </pc:spChg>
        <pc:spChg chg="add del">
          <ac:chgData name="Thắng La Quốc" userId="448d5621545efbd3" providerId="LiveId" clId="{C8112237-0CAF-4355-9A83-8F98C52BCE44}" dt="2019-02-18T11:50:24.760" v="252" actId="26606"/>
          <ac:spMkLst>
            <pc:docMk/>
            <pc:sldMk cId="1104485359" sldId="261"/>
            <ac:spMk id="14" creationId="{B36F400F-DF28-43BC-8D8E-4929793B392A}"/>
          </ac:spMkLst>
        </pc:spChg>
        <pc:spChg chg="add del">
          <ac:chgData name="Thắng La Quốc" userId="448d5621545efbd3" providerId="LiveId" clId="{C8112237-0CAF-4355-9A83-8F98C52BCE44}" dt="2019-02-18T13:15:36.324" v="318" actId="26606"/>
          <ac:spMkLst>
            <pc:docMk/>
            <pc:sldMk cId="1104485359" sldId="261"/>
            <ac:spMk id="19" creationId="{21739CA5-F0F5-48E1-8E8C-F24B71827E46}"/>
          </ac:spMkLst>
        </pc:spChg>
        <pc:spChg chg="add del">
          <ac:chgData name="Thắng La Quốc" userId="448d5621545efbd3" providerId="LiveId" clId="{C8112237-0CAF-4355-9A83-8F98C52BCE44}" dt="2019-02-18T13:15:36.324" v="318" actId="26606"/>
          <ac:spMkLst>
            <pc:docMk/>
            <pc:sldMk cId="1104485359" sldId="261"/>
            <ac:spMk id="21" creationId="{3EAD2937-F230-41D4-B9C5-975B129BFC20}"/>
          </ac:spMkLst>
        </pc:spChg>
        <pc:spChg chg="add del">
          <ac:chgData name="Thắng La Quốc" userId="448d5621545efbd3" providerId="LiveId" clId="{C8112237-0CAF-4355-9A83-8F98C52BCE44}" dt="2019-02-18T13:15:36.324" v="318" actId="26606"/>
          <ac:spMkLst>
            <pc:docMk/>
            <pc:sldMk cId="1104485359" sldId="261"/>
            <ac:spMk id="23" creationId="{CCD444A3-C338-4886-B7F1-4BA2AF46EB64}"/>
          </ac:spMkLst>
        </pc:spChg>
        <pc:spChg chg="add">
          <ac:chgData name="Thắng La Quốc" userId="448d5621545efbd3" providerId="LiveId" clId="{C8112237-0CAF-4355-9A83-8F98C52BCE44}" dt="2019-02-18T13:15:36.324" v="318" actId="26606"/>
          <ac:spMkLst>
            <pc:docMk/>
            <pc:sldMk cId="1104485359" sldId="261"/>
            <ac:spMk id="28" creationId="{21739CA5-F0F5-48E1-8E8C-F24B71827E46}"/>
          </ac:spMkLst>
        </pc:spChg>
        <pc:spChg chg="add">
          <ac:chgData name="Thắng La Quốc" userId="448d5621545efbd3" providerId="LiveId" clId="{C8112237-0CAF-4355-9A83-8F98C52BCE44}" dt="2019-02-18T13:15:36.324" v="318" actId="26606"/>
          <ac:spMkLst>
            <pc:docMk/>
            <pc:sldMk cId="1104485359" sldId="261"/>
            <ac:spMk id="30" creationId="{3EAD2937-F230-41D4-B9C5-975B129BFC20}"/>
          </ac:spMkLst>
        </pc:spChg>
        <pc:spChg chg="add">
          <ac:chgData name="Thắng La Quốc" userId="448d5621545efbd3" providerId="LiveId" clId="{C8112237-0CAF-4355-9A83-8F98C52BCE44}" dt="2019-02-18T13:15:36.324" v="318" actId="26606"/>
          <ac:spMkLst>
            <pc:docMk/>
            <pc:sldMk cId="1104485359" sldId="261"/>
            <ac:spMk id="32" creationId="{CCD444A3-C338-4886-B7F1-4BA2AF46EB64}"/>
          </ac:spMkLst>
        </pc:spChg>
      </pc:sldChg>
      <pc:sldChg chg="addSp modSp mod setBg">
        <pc:chgData name="Thắng La Quốc" userId="448d5621545efbd3" providerId="LiveId" clId="{C8112237-0CAF-4355-9A83-8F98C52BCE44}" dt="2019-02-18T12:02:26.021" v="316" actId="26606"/>
        <pc:sldMkLst>
          <pc:docMk/>
          <pc:sldMk cId="2952264594" sldId="262"/>
        </pc:sldMkLst>
        <pc:spChg chg="mod">
          <ac:chgData name="Thắng La Quốc" userId="448d5621545efbd3" providerId="LiveId" clId="{C8112237-0CAF-4355-9A83-8F98C52BCE44}" dt="2019-02-18T12:02:26.021" v="316" actId="26606"/>
          <ac:spMkLst>
            <pc:docMk/>
            <pc:sldMk cId="2952264594" sldId="262"/>
            <ac:spMk id="2" creationId="{A298E51B-E809-4EE0-AAE6-CC8C61450D0C}"/>
          </ac:spMkLst>
        </pc:spChg>
        <pc:spChg chg="mod">
          <ac:chgData name="Thắng La Quốc" userId="448d5621545efbd3" providerId="LiveId" clId="{C8112237-0CAF-4355-9A83-8F98C52BCE44}" dt="2019-02-18T12:02:26.021" v="316" actId="26606"/>
          <ac:spMkLst>
            <pc:docMk/>
            <pc:sldMk cId="2952264594" sldId="262"/>
            <ac:spMk id="3" creationId="{A4A344F9-6F6B-4E4A-A651-481A8FB69C15}"/>
          </ac:spMkLst>
        </pc:spChg>
        <pc:spChg chg="add">
          <ac:chgData name="Thắng La Quốc" userId="448d5621545efbd3" providerId="LiveId" clId="{C8112237-0CAF-4355-9A83-8F98C52BCE44}" dt="2019-02-18T12:02:26.021" v="316" actId="26606"/>
          <ac:spMkLst>
            <pc:docMk/>
            <pc:sldMk cId="2952264594" sldId="262"/>
            <ac:spMk id="8" creationId="{6D6CDB20-394C-4D51-9C5B-8751E21338DC}"/>
          </ac:spMkLst>
        </pc:spChg>
        <pc:spChg chg="add">
          <ac:chgData name="Thắng La Quốc" userId="448d5621545efbd3" providerId="LiveId" clId="{C8112237-0CAF-4355-9A83-8F98C52BCE44}" dt="2019-02-18T12:02:26.021" v="316" actId="26606"/>
          <ac:spMkLst>
            <pc:docMk/>
            <pc:sldMk cId="2952264594" sldId="262"/>
            <ac:spMk id="10" creationId="{46DFD1E0-DCA7-47E6-B78B-6ECDDF873DD6}"/>
          </ac:spMkLst>
        </pc:spChg>
        <pc:spChg chg="add">
          <ac:chgData name="Thắng La Quốc" userId="448d5621545efbd3" providerId="LiveId" clId="{C8112237-0CAF-4355-9A83-8F98C52BCE44}" dt="2019-02-18T12:02:26.021" v="316" actId="26606"/>
          <ac:spMkLst>
            <pc:docMk/>
            <pc:sldMk cId="2952264594" sldId="262"/>
            <ac:spMk id="12" creationId="{8AAB0B1E-BB97-40E0-8DCD-D1197A0E1D6A}"/>
          </ac:spMkLst>
        </pc:spChg>
      </pc:sldChg>
      <pc:sldChg chg="addSp modSp mod setBg">
        <pc:chgData name="Thắng La Quốc" userId="448d5621545efbd3" providerId="LiveId" clId="{C8112237-0CAF-4355-9A83-8F98C52BCE44}" dt="2019-02-18T12:02:32.926" v="317" actId="26606"/>
        <pc:sldMkLst>
          <pc:docMk/>
          <pc:sldMk cId="317307950" sldId="263"/>
        </pc:sldMkLst>
        <pc:spChg chg="mod">
          <ac:chgData name="Thắng La Quốc" userId="448d5621545efbd3" providerId="LiveId" clId="{C8112237-0CAF-4355-9A83-8F98C52BCE44}" dt="2019-02-18T12:02:32.926" v="317" actId="26606"/>
          <ac:spMkLst>
            <pc:docMk/>
            <pc:sldMk cId="317307950" sldId="263"/>
            <ac:spMk id="2" creationId="{E6C01BC5-A384-4160-8428-457CB0D7CCAE}"/>
          </ac:spMkLst>
        </pc:spChg>
        <pc:spChg chg="mod">
          <ac:chgData name="Thắng La Quốc" userId="448d5621545efbd3" providerId="LiveId" clId="{C8112237-0CAF-4355-9A83-8F98C52BCE44}" dt="2019-02-18T12:02:32.926" v="317" actId="26606"/>
          <ac:spMkLst>
            <pc:docMk/>
            <pc:sldMk cId="317307950" sldId="263"/>
            <ac:spMk id="3" creationId="{9FDEC482-A752-43B8-9D5D-93712848390C}"/>
          </ac:spMkLst>
        </pc:spChg>
        <pc:spChg chg="add">
          <ac:chgData name="Thắng La Quốc" userId="448d5621545efbd3" providerId="LiveId" clId="{C8112237-0CAF-4355-9A83-8F98C52BCE44}" dt="2019-02-18T12:02:32.926" v="317" actId="26606"/>
          <ac:spMkLst>
            <pc:docMk/>
            <pc:sldMk cId="317307950" sldId="263"/>
            <ac:spMk id="8" creationId="{6D6CDB20-394C-4D51-9C5B-8751E21338DC}"/>
          </ac:spMkLst>
        </pc:spChg>
        <pc:spChg chg="add">
          <ac:chgData name="Thắng La Quốc" userId="448d5621545efbd3" providerId="LiveId" clId="{C8112237-0CAF-4355-9A83-8F98C52BCE44}" dt="2019-02-18T12:02:32.926" v="317" actId="26606"/>
          <ac:spMkLst>
            <pc:docMk/>
            <pc:sldMk cId="317307950" sldId="263"/>
            <ac:spMk id="10" creationId="{46DFD1E0-DCA7-47E6-B78B-6ECDDF873DD6}"/>
          </ac:spMkLst>
        </pc:spChg>
        <pc:spChg chg="add">
          <ac:chgData name="Thắng La Quốc" userId="448d5621545efbd3" providerId="LiveId" clId="{C8112237-0CAF-4355-9A83-8F98C52BCE44}" dt="2019-02-18T12:02:32.926" v="317" actId="26606"/>
          <ac:spMkLst>
            <pc:docMk/>
            <pc:sldMk cId="317307950" sldId="263"/>
            <ac:spMk id="12" creationId="{8AAB0B1E-BB97-40E0-8DCD-D1197A0E1D6A}"/>
          </ac:spMkLst>
        </pc:spChg>
      </pc:sldChg>
      <pc:sldChg chg="addSp delSp modSp add mod setBg modAnim">
        <pc:chgData name="Thắng La Quốc" userId="448d5621545efbd3" providerId="LiveId" clId="{C8112237-0CAF-4355-9A83-8F98C52BCE44}" dt="2019-02-18T12:01:44.258" v="315" actId="20577"/>
        <pc:sldMkLst>
          <pc:docMk/>
          <pc:sldMk cId="1659781542" sldId="264"/>
        </pc:sldMkLst>
        <pc:spChg chg="del">
          <ac:chgData name="Thắng La Quốc" userId="448d5621545efbd3" providerId="LiveId" clId="{C8112237-0CAF-4355-9A83-8F98C52BCE44}" dt="2019-02-18T10:40:07.186" v="12"/>
          <ac:spMkLst>
            <pc:docMk/>
            <pc:sldMk cId="1659781542" sldId="264"/>
            <ac:spMk id="2" creationId="{B2ACC3F5-38DC-44A1-A037-4C623FBE7665}"/>
          </ac:spMkLst>
        </pc:spChg>
        <pc:spChg chg="del">
          <ac:chgData name="Thắng La Quốc" userId="448d5621545efbd3" providerId="LiveId" clId="{C8112237-0CAF-4355-9A83-8F98C52BCE44}" dt="2019-02-18T10:40:07.186" v="12"/>
          <ac:spMkLst>
            <pc:docMk/>
            <pc:sldMk cId="1659781542" sldId="264"/>
            <ac:spMk id="3" creationId="{E51F2355-BC32-41DD-BC00-7ED0663DFE2D}"/>
          </ac:spMkLst>
        </pc:spChg>
        <pc:spChg chg="add mod">
          <ac:chgData name="Thắng La Quốc" userId="448d5621545efbd3" providerId="LiveId" clId="{C8112237-0CAF-4355-9A83-8F98C52BCE44}" dt="2019-02-18T12:01:44.258" v="315" actId="20577"/>
          <ac:spMkLst>
            <pc:docMk/>
            <pc:sldMk cId="1659781542" sldId="264"/>
            <ac:spMk id="7" creationId="{F03A238F-5E18-4DD6-80AF-F21BD276E834}"/>
          </ac:spMkLst>
        </pc:spChg>
        <pc:spChg chg="add del mod">
          <ac:chgData name="Thắng La Quốc" userId="448d5621545efbd3" providerId="LiveId" clId="{C8112237-0CAF-4355-9A83-8F98C52BCE44}" dt="2019-02-18T10:57:32.481" v="24" actId="478"/>
          <ac:spMkLst>
            <pc:docMk/>
            <pc:sldMk cId="1659781542" sldId="264"/>
            <ac:spMk id="8" creationId="{AC438E2D-F9C7-4924-91C5-9D8A2B3377F5}"/>
          </ac:spMkLst>
        </pc:spChg>
        <pc:spChg chg="add del">
          <ac:chgData name="Thắng La Quốc" userId="448d5621545efbd3" providerId="LiveId" clId="{C8112237-0CAF-4355-9A83-8F98C52BCE44}" dt="2019-02-18T10:57:23.876" v="23" actId="26606"/>
          <ac:spMkLst>
            <pc:docMk/>
            <pc:sldMk cId="1659781542" sldId="264"/>
            <ac:spMk id="13" creationId="{C0B27210-D0CA-4654-B3E3-9ABB4F178EA1}"/>
          </ac:spMkLst>
        </pc:spChg>
        <pc:spChg chg="add del">
          <ac:chgData name="Thắng La Quốc" userId="448d5621545efbd3" providerId="LiveId" clId="{C8112237-0CAF-4355-9A83-8F98C52BCE44}" dt="2019-02-18T10:57:23.876" v="23" actId="26606"/>
          <ac:spMkLst>
            <pc:docMk/>
            <pc:sldMk cId="1659781542" sldId="264"/>
            <ac:spMk id="15" creationId="{1DB7C82F-AB7E-4F0C-B829-FA1B9C415180}"/>
          </ac:spMkLst>
        </pc:spChg>
        <pc:spChg chg="add del">
          <ac:chgData name="Thắng La Quốc" userId="448d5621545efbd3" providerId="LiveId" clId="{C8112237-0CAF-4355-9A83-8F98C52BCE44}" dt="2019-02-18T10:57:23.876" v="23" actId="26606"/>
          <ac:spMkLst>
            <pc:docMk/>
            <pc:sldMk cId="1659781542" sldId="264"/>
            <ac:spMk id="17" creationId="{70B66945-4967-4040-926D-DCA44313CDAB}"/>
          </ac:spMkLst>
        </pc:spChg>
        <pc:spChg chg="add">
          <ac:chgData name="Thắng La Quốc" userId="448d5621545efbd3" providerId="LiveId" clId="{C8112237-0CAF-4355-9A83-8F98C52BCE44}" dt="2019-02-18T10:57:23.876" v="23" actId="26606"/>
          <ac:spMkLst>
            <pc:docMk/>
            <pc:sldMk cId="1659781542" sldId="264"/>
            <ac:spMk id="22" creationId="{35555856-9970-4BC3-9AA9-6A917F53AFBD}"/>
          </ac:spMkLst>
        </pc:spChg>
        <pc:spChg chg="add">
          <ac:chgData name="Thắng La Quốc" userId="448d5621545efbd3" providerId="LiveId" clId="{C8112237-0CAF-4355-9A83-8F98C52BCE44}" dt="2019-02-18T10:57:23.876" v="23" actId="26606"/>
          <ac:spMkLst>
            <pc:docMk/>
            <pc:sldMk cId="1659781542" sldId="264"/>
            <ac:spMk id="26" creationId="{13722DD7-BA73-4776-93A3-94491FEF7260}"/>
          </ac:spMkLst>
        </pc:spChg>
        <pc:picChg chg="add del">
          <ac:chgData name="Thắng La Quốc" userId="448d5621545efbd3" providerId="LiveId" clId="{C8112237-0CAF-4355-9A83-8F98C52BCE44}" dt="2019-02-18T10:47:46.546" v="14"/>
          <ac:picMkLst>
            <pc:docMk/>
            <pc:sldMk cId="1659781542" sldId="264"/>
            <ac:picMk id="4" creationId="{012FCF04-7B3F-45E5-8ADD-169824A05B03}"/>
          </ac:picMkLst>
        </pc:picChg>
        <pc:picChg chg="add del">
          <ac:chgData name="Thắng La Quốc" userId="448d5621545efbd3" providerId="LiveId" clId="{C8112237-0CAF-4355-9A83-8F98C52BCE44}" dt="2019-02-18T10:50:25.871" v="16" actId="478"/>
          <ac:picMkLst>
            <pc:docMk/>
            <pc:sldMk cId="1659781542" sldId="264"/>
            <ac:picMk id="5" creationId="{EAB1D28F-84C1-4D81-BDC3-A3A52A28894D}"/>
          </ac:picMkLst>
        </pc:picChg>
        <pc:picChg chg="add mod ord">
          <ac:chgData name="Thắng La Quốc" userId="448d5621545efbd3" providerId="LiveId" clId="{C8112237-0CAF-4355-9A83-8F98C52BCE44}" dt="2019-02-18T11:39:33.480" v="171" actId="1076"/>
          <ac:picMkLst>
            <pc:docMk/>
            <pc:sldMk cId="1659781542" sldId="264"/>
            <ac:picMk id="6" creationId="{099CC32C-26FC-4BA5-90CF-4B28057AD556}"/>
          </ac:picMkLst>
        </pc:picChg>
        <pc:picChg chg="add">
          <ac:chgData name="Thắng La Quốc" userId="448d5621545efbd3" providerId="LiveId" clId="{C8112237-0CAF-4355-9A83-8F98C52BCE44}" dt="2019-02-18T10:57:23.876" v="23" actId="26606"/>
          <ac:picMkLst>
            <pc:docMk/>
            <pc:sldMk cId="1659781542" sldId="264"/>
            <ac:picMk id="24" creationId="{7F487851-BFAF-46D8-A1ED-50CAD6E46F59}"/>
          </ac:picMkLst>
        </pc:picChg>
      </pc:sldChg>
    </pc:docChg>
  </pc:docChgLst>
  <pc:docChgLst>
    <pc:chgData name="Thắng La Quốc" userId="448d5621545efbd3" providerId="LiveId" clId="{37873BED-1B87-4F84-BD59-C6D5D322660A}"/>
    <pc:docChg chg="custSel modSld">
      <pc:chgData name="Thắng La Quốc" userId="448d5621545efbd3" providerId="LiveId" clId="{37873BED-1B87-4F84-BD59-C6D5D322660A}" dt="2019-02-21T11:52:09.910" v="272" actId="20577"/>
      <pc:docMkLst>
        <pc:docMk/>
      </pc:docMkLst>
      <pc:sldChg chg="addSp modSp modAnim">
        <pc:chgData name="Thắng La Quốc" userId="448d5621545efbd3" providerId="LiveId" clId="{37873BED-1B87-4F84-BD59-C6D5D322660A}" dt="2019-02-21T11:32:13.015" v="146"/>
        <pc:sldMkLst>
          <pc:docMk/>
          <pc:sldMk cId="970625761" sldId="256"/>
        </pc:sldMkLst>
        <pc:spChg chg="mod">
          <ac:chgData name="Thắng La Quốc" userId="448d5621545efbd3" providerId="LiveId" clId="{37873BED-1B87-4F84-BD59-C6D5D322660A}" dt="2019-02-21T11:30:22.289" v="116" actId="1076"/>
          <ac:spMkLst>
            <pc:docMk/>
            <pc:sldMk cId="970625761" sldId="256"/>
            <ac:spMk id="2" creationId="{6171CA25-74C9-41F7-A9DE-8353D6763F7D}"/>
          </ac:spMkLst>
        </pc:spChg>
        <pc:spChg chg="add mod">
          <ac:chgData name="Thắng La Quốc" userId="448d5621545efbd3" providerId="LiveId" clId="{37873BED-1B87-4F84-BD59-C6D5D322660A}" dt="2019-02-21T11:19:58.775" v="31" actId="1076"/>
          <ac:spMkLst>
            <pc:docMk/>
            <pc:sldMk cId="970625761" sldId="256"/>
            <ac:spMk id="3" creationId="{F0628D12-E8D5-41F3-8080-BE283C5D4011}"/>
          </ac:spMkLst>
        </pc:spChg>
        <pc:spChg chg="add mod">
          <ac:chgData name="Thắng La Quốc" userId="448d5621545efbd3" providerId="LiveId" clId="{37873BED-1B87-4F84-BD59-C6D5D322660A}" dt="2019-02-21T11:19:53.416" v="30" actId="1076"/>
          <ac:spMkLst>
            <pc:docMk/>
            <pc:sldMk cId="970625761" sldId="256"/>
            <ac:spMk id="4" creationId="{3D2877F0-6B17-4738-9ABB-EA1196BDC4E0}"/>
          </ac:spMkLst>
        </pc:spChg>
        <pc:spChg chg="add mod">
          <ac:chgData name="Thắng La Quốc" userId="448d5621545efbd3" providerId="LiveId" clId="{37873BED-1B87-4F84-BD59-C6D5D322660A}" dt="2019-02-21T11:30:47.162" v="135" actId="1076"/>
          <ac:spMkLst>
            <pc:docMk/>
            <pc:sldMk cId="970625761" sldId="256"/>
            <ac:spMk id="5" creationId="{6CD72697-7C23-4435-A284-069D202DD696}"/>
          </ac:spMkLst>
        </pc:spChg>
      </pc:sldChg>
      <pc:sldChg chg="modSp modTransition modAnim">
        <pc:chgData name="Thắng La Quốc" userId="448d5621545efbd3" providerId="LiveId" clId="{37873BED-1B87-4F84-BD59-C6D5D322660A}" dt="2019-02-21T11:29:40.479" v="106" actId="403"/>
        <pc:sldMkLst>
          <pc:docMk/>
          <pc:sldMk cId="630320629" sldId="257"/>
        </pc:sldMkLst>
        <pc:spChg chg="mod">
          <ac:chgData name="Thắng La Quốc" userId="448d5621545efbd3" providerId="LiveId" clId="{37873BED-1B87-4F84-BD59-C6D5D322660A}" dt="2019-02-21T11:29:40.479" v="106" actId="403"/>
          <ac:spMkLst>
            <pc:docMk/>
            <pc:sldMk cId="630320629" sldId="257"/>
            <ac:spMk id="2" creationId="{777B01D6-43A9-4E0D-99F8-AE05D25E5DE8}"/>
          </ac:spMkLst>
        </pc:spChg>
        <pc:spChg chg="mod">
          <ac:chgData name="Thắng La Quốc" userId="448d5621545efbd3" providerId="LiveId" clId="{37873BED-1B87-4F84-BD59-C6D5D322660A}" dt="2019-02-21T11:28:44.936" v="103" actId="255"/>
          <ac:spMkLst>
            <pc:docMk/>
            <pc:sldMk cId="630320629" sldId="257"/>
            <ac:spMk id="3" creationId="{668541D5-BB17-43B8-B54C-0818D009EF1D}"/>
          </ac:spMkLst>
        </pc:spChg>
      </pc:sldChg>
      <pc:sldChg chg="modSp modTransition modAnim">
        <pc:chgData name="Thắng La Quốc" userId="448d5621545efbd3" providerId="LiveId" clId="{37873BED-1B87-4F84-BD59-C6D5D322660A}" dt="2019-02-21T11:34:03.226" v="161"/>
        <pc:sldMkLst>
          <pc:docMk/>
          <pc:sldMk cId="2179004212" sldId="258"/>
        </pc:sldMkLst>
        <pc:spChg chg="mod">
          <ac:chgData name="Thắng La Quốc" userId="448d5621545efbd3" providerId="LiveId" clId="{37873BED-1B87-4F84-BD59-C6D5D322660A}" dt="2019-02-21T11:29:47.447" v="109" actId="403"/>
          <ac:spMkLst>
            <pc:docMk/>
            <pc:sldMk cId="2179004212" sldId="258"/>
            <ac:spMk id="2" creationId="{C67D5DEE-4A0B-495B-AA37-2E2EC2A660D6}"/>
          </ac:spMkLst>
        </pc:spChg>
      </pc:sldChg>
      <pc:sldChg chg="modTransition modAnim">
        <pc:chgData name="Thắng La Quốc" userId="448d5621545efbd3" providerId="LiveId" clId="{37873BED-1B87-4F84-BD59-C6D5D322660A}" dt="2019-02-21T11:32:56.887" v="150"/>
        <pc:sldMkLst>
          <pc:docMk/>
          <pc:sldMk cId="3879957042" sldId="259"/>
        </pc:sldMkLst>
      </pc:sldChg>
      <pc:sldChg chg="modTransition modAnim">
        <pc:chgData name="Thắng La Quốc" userId="448d5621545efbd3" providerId="LiveId" clId="{37873BED-1B87-4F84-BD59-C6D5D322660A}" dt="2019-02-21T11:41:46.975" v="222"/>
        <pc:sldMkLst>
          <pc:docMk/>
          <pc:sldMk cId="1104485359" sldId="261"/>
        </pc:sldMkLst>
      </pc:sldChg>
      <pc:sldChg chg="modTransition modAnim">
        <pc:chgData name="Thắng La Quốc" userId="448d5621545efbd3" providerId="LiveId" clId="{37873BED-1B87-4F84-BD59-C6D5D322660A}" dt="2019-02-21T11:44:12.403" v="232"/>
        <pc:sldMkLst>
          <pc:docMk/>
          <pc:sldMk cId="2952264594" sldId="262"/>
        </pc:sldMkLst>
      </pc:sldChg>
      <pc:sldChg chg="modTransition modAnim">
        <pc:chgData name="Thắng La Quốc" userId="448d5621545efbd3" providerId="LiveId" clId="{37873BED-1B87-4F84-BD59-C6D5D322660A}" dt="2019-02-21T11:51:40.865" v="263"/>
        <pc:sldMkLst>
          <pc:docMk/>
          <pc:sldMk cId="317307950" sldId="263"/>
        </pc:sldMkLst>
      </pc:sldChg>
      <pc:sldChg chg="modSp modAnim">
        <pc:chgData name="Thắng La Quốc" userId="448d5621545efbd3" providerId="LiveId" clId="{37873BED-1B87-4F84-BD59-C6D5D322660A}" dt="2019-02-21T11:16:32.624" v="3" actId="14100"/>
        <pc:sldMkLst>
          <pc:docMk/>
          <pc:sldMk cId="1659781542" sldId="264"/>
        </pc:sldMkLst>
        <pc:spChg chg="mod">
          <ac:chgData name="Thắng La Quốc" userId="448d5621545efbd3" providerId="LiveId" clId="{37873BED-1B87-4F84-BD59-C6D5D322660A}" dt="2019-02-21T11:16:32.624" v="3" actId="14100"/>
          <ac:spMkLst>
            <pc:docMk/>
            <pc:sldMk cId="1659781542" sldId="264"/>
            <ac:spMk id="7" creationId="{F03A238F-5E18-4DD6-80AF-F21BD276E834}"/>
          </ac:spMkLst>
        </pc:spChg>
      </pc:sldChg>
      <pc:sldChg chg="modTransition modAnim">
        <pc:chgData name="Thắng La Quốc" userId="448d5621545efbd3" providerId="LiveId" clId="{37873BED-1B87-4F84-BD59-C6D5D322660A}" dt="2019-02-21T11:43:31.046" v="228"/>
        <pc:sldMkLst>
          <pc:docMk/>
          <pc:sldMk cId="2218394551" sldId="265"/>
        </pc:sldMkLst>
      </pc:sldChg>
      <pc:sldChg chg="modTransition modAnim">
        <pc:chgData name="Thắng La Quốc" userId="448d5621545efbd3" providerId="LiveId" clId="{37873BED-1B87-4F84-BD59-C6D5D322660A}" dt="2019-02-21T11:37:26.134" v="182"/>
        <pc:sldMkLst>
          <pc:docMk/>
          <pc:sldMk cId="1237813150" sldId="266"/>
        </pc:sldMkLst>
      </pc:sldChg>
      <pc:sldChg chg="modTransition modAnim">
        <pc:chgData name="Thắng La Quốc" userId="448d5621545efbd3" providerId="LiveId" clId="{37873BED-1B87-4F84-BD59-C6D5D322660A}" dt="2019-02-21T11:49:55.857" v="261"/>
        <pc:sldMkLst>
          <pc:docMk/>
          <pc:sldMk cId="1373393389" sldId="267"/>
        </pc:sldMkLst>
      </pc:sldChg>
      <pc:sldChg chg="modTransition modAnim">
        <pc:chgData name="Thắng La Quốc" userId="448d5621545efbd3" providerId="LiveId" clId="{37873BED-1B87-4F84-BD59-C6D5D322660A}" dt="2019-02-21T11:38:53.347" v="196"/>
        <pc:sldMkLst>
          <pc:docMk/>
          <pc:sldMk cId="2802878535" sldId="271"/>
        </pc:sldMkLst>
      </pc:sldChg>
      <pc:sldChg chg="modSp modTransition modAnim">
        <pc:chgData name="Thắng La Quốc" userId="448d5621545efbd3" providerId="LiveId" clId="{37873BED-1B87-4F84-BD59-C6D5D322660A}" dt="2019-02-21T11:46:47.432" v="249"/>
        <pc:sldMkLst>
          <pc:docMk/>
          <pc:sldMk cId="2311410599" sldId="272"/>
        </pc:sldMkLst>
        <pc:spChg chg="mod">
          <ac:chgData name="Thắng La Quốc" userId="448d5621545efbd3" providerId="LiveId" clId="{37873BED-1B87-4F84-BD59-C6D5D322660A}" dt="2019-02-21T11:46:33.152" v="247" actId="20577"/>
          <ac:spMkLst>
            <pc:docMk/>
            <pc:sldMk cId="2311410599" sldId="272"/>
            <ac:spMk id="3" creationId="{8CDF8EFC-4812-469A-ABCC-7C998D2F9718}"/>
          </ac:spMkLst>
        </pc:spChg>
      </pc:sldChg>
      <pc:sldChg chg="modTransition modAnim">
        <pc:chgData name="Thắng La Quốc" userId="448d5621545efbd3" providerId="LiveId" clId="{37873BED-1B87-4F84-BD59-C6D5D322660A}" dt="2019-02-21T11:38:59.175" v="197"/>
        <pc:sldMkLst>
          <pc:docMk/>
          <pc:sldMk cId="522300497" sldId="273"/>
        </pc:sldMkLst>
      </pc:sldChg>
      <pc:sldChg chg="modTransition modAnim">
        <pc:chgData name="Thắng La Quốc" userId="448d5621545efbd3" providerId="LiveId" clId="{37873BED-1B87-4F84-BD59-C6D5D322660A}" dt="2019-02-21T11:36:37.888" v="177"/>
        <pc:sldMkLst>
          <pc:docMk/>
          <pc:sldMk cId="1021672257" sldId="274"/>
        </pc:sldMkLst>
      </pc:sldChg>
      <pc:sldChg chg="modTransition modAnim">
        <pc:chgData name="Thắng La Quốc" userId="448d5621545efbd3" providerId="LiveId" clId="{37873BED-1B87-4F84-BD59-C6D5D322660A}" dt="2019-02-21T11:38:44.832" v="195"/>
        <pc:sldMkLst>
          <pc:docMk/>
          <pc:sldMk cId="379187224" sldId="275"/>
        </pc:sldMkLst>
      </pc:sldChg>
      <pc:sldChg chg="modSp modTransition modAnim">
        <pc:chgData name="Thắng La Quốc" userId="448d5621545efbd3" providerId="LiveId" clId="{37873BED-1B87-4F84-BD59-C6D5D322660A}" dt="2019-02-21T11:37:51.461" v="187"/>
        <pc:sldMkLst>
          <pc:docMk/>
          <pc:sldMk cId="525364255" sldId="276"/>
        </pc:sldMkLst>
        <pc:spChg chg="mod">
          <ac:chgData name="Thắng La Quốc" userId="448d5621545efbd3" providerId="LiveId" clId="{37873BED-1B87-4F84-BD59-C6D5D322660A}" dt="2019-02-21T11:37:44.008" v="185" actId="27636"/>
          <ac:spMkLst>
            <pc:docMk/>
            <pc:sldMk cId="525364255" sldId="276"/>
            <ac:spMk id="3" creationId="{8CDF8EFC-4812-469A-ABCC-7C998D2F9718}"/>
          </ac:spMkLst>
        </pc:spChg>
      </pc:sldChg>
      <pc:sldChg chg="modSp modTransition modAnim">
        <pc:chgData name="Thắng La Quốc" userId="448d5621545efbd3" providerId="LiveId" clId="{37873BED-1B87-4F84-BD59-C6D5D322660A}" dt="2019-02-21T11:49:02.017" v="259" actId="20577"/>
        <pc:sldMkLst>
          <pc:docMk/>
          <pc:sldMk cId="2408997257" sldId="277"/>
        </pc:sldMkLst>
        <pc:spChg chg="mod">
          <ac:chgData name="Thắng La Quốc" userId="448d5621545efbd3" providerId="LiveId" clId="{37873BED-1B87-4F84-BD59-C6D5D322660A}" dt="2019-02-21T11:49:02.017" v="259" actId="20577"/>
          <ac:spMkLst>
            <pc:docMk/>
            <pc:sldMk cId="2408997257" sldId="277"/>
            <ac:spMk id="3" creationId="{8CDF8EFC-4812-469A-ABCC-7C998D2F9718}"/>
          </ac:spMkLst>
        </pc:spChg>
      </pc:sldChg>
      <pc:sldChg chg="modTransition modAnim">
        <pc:chgData name="Thắng La Quốc" userId="448d5621545efbd3" providerId="LiveId" clId="{37873BED-1B87-4F84-BD59-C6D5D322660A}" dt="2019-02-21T11:38:27.927" v="193"/>
        <pc:sldMkLst>
          <pc:docMk/>
          <pc:sldMk cId="1536905627" sldId="282"/>
        </pc:sldMkLst>
      </pc:sldChg>
      <pc:sldChg chg="modTransition modAnim">
        <pc:chgData name="Thắng La Quốc" userId="448d5621545efbd3" providerId="LiveId" clId="{37873BED-1B87-4F84-BD59-C6D5D322660A}" dt="2019-02-21T11:39:22.376" v="200"/>
        <pc:sldMkLst>
          <pc:docMk/>
          <pc:sldMk cId="1130882279" sldId="286"/>
        </pc:sldMkLst>
      </pc:sldChg>
    </pc:docChg>
  </pc:docChgLst>
  <pc:docChgLst>
    <pc:chgData name="Thắng La Quốc" userId="448d5621545efbd3" providerId="LiveId" clId="{84092A51-12AA-4738-B4A5-A084FC678DB8}"/>
    <pc:docChg chg="undo redo custSel mod addSld delSld modSld">
      <pc:chgData name="Thắng La Quốc" userId="448d5621545efbd3" providerId="LiveId" clId="{84092A51-12AA-4738-B4A5-A084FC678DB8}" dt="2019-02-25T04:09:04.021" v="1614" actId="20577"/>
      <pc:docMkLst>
        <pc:docMk/>
      </pc:docMkLst>
      <pc:sldChg chg="modAnim">
        <pc:chgData name="Thắng La Quốc" userId="448d5621545efbd3" providerId="LiveId" clId="{84092A51-12AA-4738-B4A5-A084FC678DB8}" dt="2019-02-25T02:52:51.830" v="484"/>
        <pc:sldMkLst>
          <pc:docMk/>
          <pc:sldMk cId="970625761" sldId="256"/>
        </pc:sldMkLst>
      </pc:sldChg>
      <pc:sldChg chg="modSp modAnim">
        <pc:chgData name="Thắng La Quốc" userId="448d5621545efbd3" providerId="LiveId" clId="{84092A51-12AA-4738-B4A5-A084FC678DB8}" dt="2019-02-25T02:52:36.262" v="483"/>
        <pc:sldMkLst>
          <pc:docMk/>
          <pc:sldMk cId="630320629" sldId="257"/>
        </pc:sldMkLst>
        <pc:spChg chg="mod">
          <ac:chgData name="Thắng La Quốc" userId="448d5621545efbd3" providerId="LiveId" clId="{84092A51-12AA-4738-B4A5-A084FC678DB8}" dt="2019-02-25T02:50:26.591" v="394" actId="14100"/>
          <ac:spMkLst>
            <pc:docMk/>
            <pc:sldMk cId="630320629" sldId="257"/>
            <ac:spMk id="3" creationId="{668541D5-BB17-43B8-B54C-0818D009EF1D}"/>
          </ac:spMkLst>
        </pc:spChg>
      </pc:sldChg>
      <pc:sldChg chg="modSp modAnim">
        <pc:chgData name="Thắng La Quốc" userId="448d5621545efbd3" providerId="LiveId" clId="{84092A51-12AA-4738-B4A5-A084FC678DB8}" dt="2019-02-25T02:55:11.207" v="493"/>
        <pc:sldMkLst>
          <pc:docMk/>
          <pc:sldMk cId="2179004212" sldId="258"/>
        </pc:sldMkLst>
        <pc:graphicFrameChg chg="mod">
          <ac:chgData name="Thắng La Quốc" userId="448d5621545efbd3" providerId="LiveId" clId="{84092A51-12AA-4738-B4A5-A084FC678DB8}" dt="2019-02-25T02:51:23.794" v="435" actId="20577"/>
          <ac:graphicFrameMkLst>
            <pc:docMk/>
            <pc:sldMk cId="2179004212" sldId="258"/>
            <ac:graphicFrameMk id="9" creationId="{9CCA7EE4-2585-41F1-97BF-4FE2D4766033}"/>
          </ac:graphicFrameMkLst>
        </pc:graphicFrameChg>
      </pc:sldChg>
      <pc:sldChg chg="addSp delSp modSp modAnim">
        <pc:chgData name="Thắng La Quốc" userId="448d5621545efbd3" providerId="LiveId" clId="{84092A51-12AA-4738-B4A5-A084FC678DB8}" dt="2019-02-25T04:03:00.659" v="1557" actId="26606"/>
        <pc:sldMkLst>
          <pc:docMk/>
          <pc:sldMk cId="3879957042" sldId="259"/>
        </pc:sldMkLst>
        <pc:spChg chg="mod ord">
          <ac:chgData name="Thắng La Quốc" userId="448d5621545efbd3" providerId="LiveId" clId="{84092A51-12AA-4738-B4A5-A084FC678DB8}" dt="2019-02-25T04:03:00.659" v="1557" actId="26606"/>
          <ac:spMkLst>
            <pc:docMk/>
            <pc:sldMk cId="3879957042" sldId="259"/>
            <ac:spMk id="2" creationId="{D155914E-C2B1-4B0A-BE24-83E88A30FDEB}"/>
          </ac:spMkLst>
        </pc:spChg>
        <pc:spChg chg="del">
          <ac:chgData name="Thắng La Quốc" userId="448d5621545efbd3" providerId="LiveId" clId="{84092A51-12AA-4738-B4A5-A084FC678DB8}" dt="2019-02-25T02:46:28.844" v="285" actId="26606"/>
          <ac:spMkLst>
            <pc:docMk/>
            <pc:sldMk cId="3879957042" sldId="259"/>
            <ac:spMk id="8" creationId="{6D6CDB20-394C-4D51-9C5B-8751E21338DC}"/>
          </ac:spMkLst>
        </pc:spChg>
        <pc:spChg chg="del">
          <ac:chgData name="Thắng La Quốc" userId="448d5621545efbd3" providerId="LiveId" clId="{84092A51-12AA-4738-B4A5-A084FC678DB8}" dt="2019-02-25T02:46:28.844" v="285" actId="26606"/>
          <ac:spMkLst>
            <pc:docMk/>
            <pc:sldMk cId="3879957042" sldId="259"/>
            <ac:spMk id="10" creationId="{46DFD1E0-DCA7-47E6-B78B-6ECDDF873DD6}"/>
          </ac:spMkLst>
        </pc:spChg>
        <pc:spChg chg="del">
          <ac:chgData name="Thắng La Quốc" userId="448d5621545efbd3" providerId="LiveId" clId="{84092A51-12AA-4738-B4A5-A084FC678DB8}" dt="2019-02-25T02:46:28.844" v="285" actId="26606"/>
          <ac:spMkLst>
            <pc:docMk/>
            <pc:sldMk cId="3879957042" sldId="259"/>
            <ac:spMk id="12" creationId="{8AAB0B1E-BB97-40E0-8DCD-D1197A0E1D6A}"/>
          </ac:spMkLst>
        </pc:spChg>
        <pc:spChg chg="add del">
          <ac:chgData name="Thắng La Quốc" userId="448d5621545efbd3" providerId="LiveId" clId="{84092A51-12AA-4738-B4A5-A084FC678DB8}" dt="2019-02-25T04:03:00.659" v="1557" actId="26606"/>
          <ac:spMkLst>
            <pc:docMk/>
            <pc:sldMk cId="3879957042" sldId="259"/>
            <ac:spMk id="17" creationId="{87CC2527-562A-4F69-B487-4371E5B243E7}"/>
          </ac:spMkLst>
        </pc:spChg>
        <pc:spChg chg="add del">
          <ac:chgData name="Thắng La Quốc" userId="448d5621545efbd3" providerId="LiveId" clId="{84092A51-12AA-4738-B4A5-A084FC678DB8}" dt="2019-02-25T04:03:00.659" v="1557" actId="26606"/>
          <ac:spMkLst>
            <pc:docMk/>
            <pc:sldMk cId="3879957042" sldId="259"/>
            <ac:spMk id="24" creationId="{37C89E4B-3C9F-44B9-8B86-D9E3D112D8EC}"/>
          </ac:spMkLst>
        </pc:spChg>
        <pc:picChg chg="mod">
          <ac:chgData name="Thắng La Quốc" userId="448d5621545efbd3" providerId="LiveId" clId="{84092A51-12AA-4738-B4A5-A084FC678DB8}" dt="2019-02-25T02:46:28.844" v="285" actId="26606"/>
          <ac:picMkLst>
            <pc:docMk/>
            <pc:sldMk cId="3879957042" sldId="259"/>
            <ac:picMk id="4" creationId="{C086F3D8-F2EA-4FEF-8B39-28DA4E40EDE0}"/>
          </ac:picMkLst>
        </pc:picChg>
        <pc:cxnChg chg="add del">
          <ac:chgData name="Thắng La Quốc" userId="448d5621545efbd3" providerId="LiveId" clId="{84092A51-12AA-4738-B4A5-A084FC678DB8}" dt="2019-02-25T04:03:00.659" v="1557" actId="26606"/>
          <ac:cxnSpMkLst>
            <pc:docMk/>
            <pc:sldMk cId="3879957042" sldId="259"/>
            <ac:cxnSpMk id="19" creationId="{BCDAEC91-5BCE-4B55-9CC0-43EF94CB734B}"/>
          </ac:cxnSpMkLst>
        </pc:cxnChg>
        <pc:cxnChg chg="add del">
          <ac:chgData name="Thắng La Quốc" userId="448d5621545efbd3" providerId="LiveId" clId="{84092A51-12AA-4738-B4A5-A084FC678DB8}" dt="2019-02-25T04:03:00.659" v="1557" actId="26606"/>
          <ac:cxnSpMkLst>
            <pc:docMk/>
            <pc:sldMk cId="3879957042" sldId="259"/>
            <ac:cxnSpMk id="26" creationId="{AA2EAA10-076F-46BD-8F0F-B9A2FB77A85C}"/>
          </ac:cxnSpMkLst>
        </pc:cxnChg>
        <pc:cxnChg chg="add del">
          <ac:chgData name="Thắng La Quốc" userId="448d5621545efbd3" providerId="LiveId" clId="{84092A51-12AA-4738-B4A5-A084FC678DB8}" dt="2019-02-25T04:03:00.659" v="1557" actId="26606"/>
          <ac:cxnSpMkLst>
            <pc:docMk/>
            <pc:sldMk cId="3879957042" sldId="259"/>
            <ac:cxnSpMk id="28" creationId="{D891E407-403B-4764-86C9-33A56D3BCAA3}"/>
          </ac:cxnSpMkLst>
        </pc:cxnChg>
      </pc:sldChg>
      <pc:sldChg chg="addSp delSp modSp mod setBg delAnim modAnim">
        <pc:chgData name="Thắng La Quốc" userId="448d5621545efbd3" providerId="LiveId" clId="{84092A51-12AA-4738-B4A5-A084FC678DB8}" dt="2019-02-25T02:19:50.058" v="132" actId="1076"/>
        <pc:sldMkLst>
          <pc:docMk/>
          <pc:sldMk cId="1104485359" sldId="261"/>
        </pc:sldMkLst>
        <pc:spChg chg="mod">
          <ac:chgData name="Thắng La Quốc" userId="448d5621545efbd3" providerId="LiveId" clId="{84092A51-12AA-4738-B4A5-A084FC678DB8}" dt="2019-02-25T02:19:50.058" v="132" actId="1076"/>
          <ac:spMkLst>
            <pc:docMk/>
            <pc:sldMk cId="1104485359" sldId="261"/>
            <ac:spMk id="2" creationId="{A7AB2639-87A0-4605-852C-A65915BECB0A}"/>
          </ac:spMkLst>
        </pc:spChg>
        <pc:spChg chg="add del mod">
          <ac:chgData name="Thắng La Quốc" userId="448d5621545efbd3" providerId="LiveId" clId="{84092A51-12AA-4738-B4A5-A084FC678DB8}" dt="2019-02-25T02:15:04.548" v="100"/>
          <ac:spMkLst>
            <pc:docMk/>
            <pc:sldMk cId="1104485359" sldId="261"/>
            <ac:spMk id="4" creationId="{3C6160D3-D9C0-4ADC-8A18-B49D792DDD2D}"/>
          </ac:spMkLst>
        </pc:spChg>
        <pc:spChg chg="add del mod">
          <ac:chgData name="Thắng La Quốc" userId="448d5621545efbd3" providerId="LiveId" clId="{84092A51-12AA-4738-B4A5-A084FC678DB8}" dt="2019-02-25T02:15:21.921" v="104" actId="478"/>
          <ac:spMkLst>
            <pc:docMk/>
            <pc:sldMk cId="1104485359" sldId="261"/>
            <ac:spMk id="8" creationId="{CED01054-D2D9-4158-BBF4-030C494B9A9A}"/>
          </ac:spMkLst>
        </pc:spChg>
        <pc:spChg chg="add del">
          <ac:chgData name="Thắng La Quốc" userId="448d5621545efbd3" providerId="LiveId" clId="{84092A51-12AA-4738-B4A5-A084FC678DB8}" dt="2019-02-25T02:15:41.010" v="107" actId="26606"/>
          <ac:spMkLst>
            <pc:docMk/>
            <pc:sldMk cId="1104485359" sldId="261"/>
            <ac:spMk id="41" creationId="{4351DFE5-F63D-4BE0-BDA9-E3EB88F01AA5}"/>
          </ac:spMkLst>
        </pc:spChg>
        <pc:spChg chg="add del">
          <ac:chgData name="Thắng La Quốc" userId="448d5621545efbd3" providerId="LiveId" clId="{84092A51-12AA-4738-B4A5-A084FC678DB8}" dt="2019-02-25T02:19:35.280" v="126" actId="26606"/>
          <ac:spMkLst>
            <pc:docMk/>
            <pc:sldMk cId="1104485359" sldId="261"/>
            <ac:spMk id="47" creationId="{86197D16-FE75-4A0E-A0C9-28C0F04A43DF}"/>
          </ac:spMkLst>
        </pc:spChg>
        <pc:spChg chg="add del">
          <ac:chgData name="Thắng La Quốc" userId="448d5621545efbd3" providerId="LiveId" clId="{84092A51-12AA-4738-B4A5-A084FC678DB8}" dt="2019-02-25T02:15:40.930" v="106" actId="26606"/>
          <ac:spMkLst>
            <pc:docMk/>
            <pc:sldMk cId="1104485359" sldId="261"/>
            <ac:spMk id="49" creationId="{35555856-9970-4BC3-9AA9-6A917F53AFBD}"/>
          </ac:spMkLst>
        </pc:spChg>
        <pc:spChg chg="add del">
          <ac:chgData name="Thắng La Quốc" userId="448d5621545efbd3" providerId="LiveId" clId="{84092A51-12AA-4738-B4A5-A084FC678DB8}" dt="2019-02-25T02:15:40.930" v="106" actId="26606"/>
          <ac:spMkLst>
            <pc:docMk/>
            <pc:sldMk cId="1104485359" sldId="261"/>
            <ac:spMk id="53" creationId="{13722DD7-BA73-4776-93A3-94491FEF7260}"/>
          </ac:spMkLst>
        </pc:spChg>
        <pc:spChg chg="add del">
          <ac:chgData name="Thắng La Quốc" userId="448d5621545efbd3" providerId="LiveId" clId="{84092A51-12AA-4738-B4A5-A084FC678DB8}" dt="2019-02-25T02:19:35.280" v="126" actId="26606"/>
          <ac:spMkLst>
            <pc:docMk/>
            <pc:sldMk cId="1104485359" sldId="261"/>
            <ac:spMk id="60" creationId="{559AE206-7EBA-4D33-8BC9-9D8158553F0E}"/>
          </ac:spMkLst>
        </pc:spChg>
        <pc:spChg chg="add del">
          <ac:chgData name="Thắng La Quốc" userId="448d5621545efbd3" providerId="LiveId" clId="{84092A51-12AA-4738-B4A5-A084FC678DB8}" dt="2019-02-25T02:19:35.280" v="126" actId="26606"/>
          <ac:spMkLst>
            <pc:docMk/>
            <pc:sldMk cId="1104485359" sldId="261"/>
            <ac:spMk id="62" creationId="{6437D937-A7F1-4011-92B4-328E5BE1B166}"/>
          </ac:spMkLst>
        </pc:spChg>
        <pc:spChg chg="add del">
          <ac:chgData name="Thắng La Quốc" userId="448d5621545efbd3" providerId="LiveId" clId="{84092A51-12AA-4738-B4A5-A084FC678DB8}" dt="2019-02-25T02:19:35.280" v="126" actId="26606"/>
          <ac:spMkLst>
            <pc:docMk/>
            <pc:sldMk cId="1104485359" sldId="261"/>
            <ac:spMk id="64" creationId="{B672F332-AF08-46C6-94F0-77684310D7B7}"/>
          </ac:spMkLst>
        </pc:spChg>
        <pc:spChg chg="add del">
          <ac:chgData name="Thắng La Quốc" userId="448d5621545efbd3" providerId="LiveId" clId="{84092A51-12AA-4738-B4A5-A084FC678DB8}" dt="2019-02-25T02:19:35.280" v="126" actId="26606"/>
          <ac:spMkLst>
            <pc:docMk/>
            <pc:sldMk cId="1104485359" sldId="261"/>
            <ac:spMk id="66" creationId="{34244EF8-D73A-40E1-BE73-D46E6B4B04ED}"/>
          </ac:spMkLst>
        </pc:spChg>
        <pc:spChg chg="add del">
          <ac:chgData name="Thắng La Quốc" userId="448d5621545efbd3" providerId="LiveId" clId="{84092A51-12AA-4738-B4A5-A084FC678DB8}" dt="2019-02-25T02:19:35.280" v="126" actId="26606"/>
          <ac:spMkLst>
            <pc:docMk/>
            <pc:sldMk cId="1104485359" sldId="261"/>
            <ac:spMk id="68" creationId="{AB84D7E8-4ECB-42D7-ADBF-01689B0F24AE}"/>
          </ac:spMkLst>
        </pc:spChg>
        <pc:graphicFrameChg chg="del">
          <ac:chgData name="Thắng La Quốc" userId="448d5621545efbd3" providerId="LiveId" clId="{84092A51-12AA-4738-B4A5-A084FC678DB8}" dt="2019-02-25T02:14:50.259" v="99" actId="478"/>
          <ac:graphicFrameMkLst>
            <pc:docMk/>
            <pc:sldMk cId="1104485359" sldId="261"/>
            <ac:graphicFrameMk id="6" creationId="{F44EE0A9-4123-4BD6-A907-CD1AF7ACE64C}"/>
          </ac:graphicFrameMkLst>
        </pc:graphicFrameChg>
        <pc:picChg chg="add del mod">
          <ac:chgData name="Thắng La Quốc" userId="448d5621545efbd3" providerId="LiveId" clId="{84092A51-12AA-4738-B4A5-A084FC678DB8}" dt="2019-02-25T02:15:19.905" v="103" actId="478"/>
          <ac:picMkLst>
            <pc:docMk/>
            <pc:sldMk cId="1104485359" sldId="261"/>
            <ac:picMk id="5" creationId="{CB79DDCB-6887-4B7F-AAF8-97C612CBF1D7}"/>
          </ac:picMkLst>
        </pc:picChg>
        <pc:picChg chg="add del">
          <ac:chgData name="Thắng La Quốc" userId="448d5621545efbd3" providerId="LiveId" clId="{84092A51-12AA-4738-B4A5-A084FC678DB8}" dt="2019-02-25T02:15:41.010" v="107" actId="26606"/>
          <ac:picMkLst>
            <pc:docMk/>
            <pc:sldMk cId="1104485359" sldId="261"/>
            <ac:picMk id="42" creationId="{02DD2BC0-6F29-4B4F-8D61-2DCF6D2E8E73}"/>
          </ac:picMkLst>
        </pc:picChg>
        <pc:picChg chg="add del">
          <ac:chgData name="Thắng La Quốc" userId="448d5621545efbd3" providerId="LiveId" clId="{84092A51-12AA-4738-B4A5-A084FC678DB8}" dt="2019-02-25T02:15:40.930" v="106" actId="26606"/>
          <ac:picMkLst>
            <pc:docMk/>
            <pc:sldMk cId="1104485359" sldId="261"/>
            <ac:picMk id="46" creationId="{3DA984E1-1B65-4CA1-8D38-62E1AF852ED5}"/>
          </ac:picMkLst>
        </pc:picChg>
        <pc:picChg chg="add del">
          <ac:chgData name="Thắng La Quốc" userId="448d5621545efbd3" providerId="LiveId" clId="{84092A51-12AA-4738-B4A5-A084FC678DB8}" dt="2019-02-25T02:15:40.930" v="106" actId="26606"/>
          <ac:picMkLst>
            <pc:docMk/>
            <pc:sldMk cId="1104485359" sldId="261"/>
            <ac:picMk id="51" creationId="{7F487851-BFAF-46D8-A1ED-50CAD6E46F59}"/>
          </ac:picMkLst>
        </pc:picChg>
        <pc:picChg chg="add del">
          <ac:chgData name="Thắng La Quốc" userId="448d5621545efbd3" providerId="LiveId" clId="{84092A51-12AA-4738-B4A5-A084FC678DB8}" dt="2019-02-25T02:19:35.280" v="126" actId="26606"/>
          <ac:picMkLst>
            <pc:docMk/>
            <pc:sldMk cId="1104485359" sldId="261"/>
            <ac:picMk id="55" creationId="{FA8FCEC6-4B30-4FF2-8B32-504BEAEA3A16}"/>
          </ac:picMkLst>
        </pc:picChg>
        <pc:cxnChg chg="add del">
          <ac:chgData name="Thắng La Quốc" userId="448d5621545efbd3" providerId="LiveId" clId="{84092A51-12AA-4738-B4A5-A084FC678DB8}" dt="2019-02-25T02:19:35.280" v="126" actId="26606"/>
          <ac:cxnSpMkLst>
            <pc:docMk/>
            <pc:sldMk cId="1104485359" sldId="261"/>
            <ac:cxnSpMk id="70" creationId="{9E8E38ED-369A-44C2-B635-0BED0E48A6E8}"/>
          </ac:cxnSpMkLst>
        </pc:cxnChg>
      </pc:sldChg>
      <pc:sldChg chg="addSp delSp modSp modAnim modNotesTx">
        <pc:chgData name="Thắng La Quốc" userId="448d5621545efbd3" providerId="LiveId" clId="{84092A51-12AA-4738-B4A5-A084FC678DB8}" dt="2019-02-25T03:53:25.753" v="1461" actId="403"/>
        <pc:sldMkLst>
          <pc:docMk/>
          <pc:sldMk cId="1237813150" sldId="266"/>
        </pc:sldMkLst>
        <pc:spChg chg="mod ord">
          <ac:chgData name="Thắng La Quốc" userId="448d5621545efbd3" providerId="LiveId" clId="{84092A51-12AA-4738-B4A5-A084FC678DB8}" dt="2019-02-25T03:53:25.753" v="1461" actId="403"/>
          <ac:spMkLst>
            <pc:docMk/>
            <pc:sldMk cId="1237813150" sldId="266"/>
            <ac:spMk id="2" creationId="{D155914E-C2B1-4B0A-BE24-83E88A30FDEB}"/>
          </ac:spMkLst>
        </pc:spChg>
        <pc:spChg chg="del mod">
          <ac:chgData name="Thắng La Quốc" userId="448d5621545efbd3" providerId="LiveId" clId="{84092A51-12AA-4738-B4A5-A084FC678DB8}" dt="2019-02-25T03:04:47.135" v="588"/>
          <ac:spMkLst>
            <pc:docMk/>
            <pc:sldMk cId="1237813150" sldId="266"/>
            <ac:spMk id="3" creationId="{8CDF8EFC-4812-469A-ABCC-7C998D2F9718}"/>
          </ac:spMkLst>
        </pc:spChg>
        <pc:spChg chg="add del">
          <ac:chgData name="Thắng La Quốc" userId="448d5621545efbd3" providerId="LiveId" clId="{84092A51-12AA-4738-B4A5-A084FC678DB8}" dt="2019-02-25T03:52:39.053" v="1455" actId="26606"/>
          <ac:spMkLst>
            <pc:docMk/>
            <pc:sldMk cId="1237813150" sldId="266"/>
            <ac:spMk id="8" creationId="{6D6CDB20-394C-4D51-9C5B-8751E21338DC}"/>
          </ac:spMkLst>
        </pc:spChg>
        <pc:spChg chg="add del">
          <ac:chgData name="Thắng La Quốc" userId="448d5621545efbd3" providerId="LiveId" clId="{84092A51-12AA-4738-B4A5-A084FC678DB8}" dt="2019-02-25T03:52:39.053" v="1455" actId="26606"/>
          <ac:spMkLst>
            <pc:docMk/>
            <pc:sldMk cId="1237813150" sldId="266"/>
            <ac:spMk id="10" creationId="{46DFD1E0-DCA7-47E6-B78B-6ECDDF873DD6}"/>
          </ac:spMkLst>
        </pc:spChg>
        <pc:spChg chg="add del">
          <ac:chgData name="Thắng La Quốc" userId="448d5621545efbd3" providerId="LiveId" clId="{84092A51-12AA-4738-B4A5-A084FC678DB8}" dt="2019-02-25T03:52:39.053" v="1455" actId="26606"/>
          <ac:spMkLst>
            <pc:docMk/>
            <pc:sldMk cId="1237813150" sldId="266"/>
            <ac:spMk id="12" creationId="{8AAB0B1E-BB97-40E0-8DCD-D1197A0E1D6A}"/>
          </ac:spMkLst>
        </pc:spChg>
        <pc:spChg chg="add">
          <ac:chgData name="Thắng La Quốc" userId="448d5621545efbd3" providerId="LiveId" clId="{84092A51-12AA-4738-B4A5-A084FC678DB8}" dt="2019-02-25T03:52:39.053" v="1455" actId="26606"/>
          <ac:spMkLst>
            <pc:docMk/>
            <pc:sldMk cId="1237813150" sldId="266"/>
            <ac:spMk id="15" creationId="{02E941BD-027E-419D-A57B-79D61423B642}"/>
          </ac:spMkLst>
        </pc:spChg>
        <pc:spChg chg="add del">
          <ac:chgData name="Thắng La Quốc" userId="448d5621545efbd3" providerId="LiveId" clId="{84092A51-12AA-4738-B4A5-A084FC678DB8}" dt="2019-02-25T03:52:20.930" v="1454" actId="26606"/>
          <ac:spMkLst>
            <pc:docMk/>
            <pc:sldMk cId="1237813150" sldId="266"/>
            <ac:spMk id="17" creationId="{74426AB7-D619-4515-962A-BC83909EC015}"/>
          </ac:spMkLst>
        </pc:spChg>
        <pc:spChg chg="add del">
          <ac:chgData name="Thắng La Quốc" userId="448d5621545efbd3" providerId="LiveId" clId="{84092A51-12AA-4738-B4A5-A084FC678DB8}" dt="2019-02-25T03:52:20.930" v="1454" actId="26606"/>
          <ac:spMkLst>
            <pc:docMk/>
            <pc:sldMk cId="1237813150" sldId="266"/>
            <ac:spMk id="19" creationId="{DE47DF98-723F-4AAC-ABCF-CACBC438F78F}"/>
          </ac:spMkLst>
        </pc:spChg>
        <pc:picChg chg="add mod">
          <ac:chgData name="Thắng La Quốc" userId="448d5621545efbd3" providerId="LiveId" clId="{84092A51-12AA-4738-B4A5-A084FC678DB8}" dt="2019-02-25T03:52:39.053" v="1455" actId="26606"/>
          <ac:picMkLst>
            <pc:docMk/>
            <pc:sldMk cId="1237813150" sldId="266"/>
            <ac:picMk id="7" creationId="{251DCC40-E36E-4B82-BBDD-12F45AB91EEF}"/>
          </ac:picMkLst>
        </pc:picChg>
        <pc:picChg chg="add">
          <ac:chgData name="Thắng La Quốc" userId="448d5621545efbd3" providerId="LiveId" clId="{84092A51-12AA-4738-B4A5-A084FC678DB8}" dt="2019-02-25T03:52:39.053" v="1455" actId="26606"/>
          <ac:picMkLst>
            <pc:docMk/>
            <pc:sldMk cId="1237813150" sldId="266"/>
            <ac:picMk id="14" creationId="{DEF28D5B-2926-4FE4-BF22-EA37C737E8FE}"/>
          </ac:picMkLst>
        </pc:picChg>
        <pc:cxnChg chg="add del">
          <ac:chgData name="Thắng La Quốc" userId="448d5621545efbd3" providerId="LiveId" clId="{84092A51-12AA-4738-B4A5-A084FC678DB8}" dt="2019-02-25T03:52:20.930" v="1454" actId="26606"/>
          <ac:cxnSpMkLst>
            <pc:docMk/>
            <pc:sldMk cId="1237813150" sldId="266"/>
            <ac:cxnSpMk id="21" creationId="{EA29FC7C-9308-4FDE-8DCA-405668055B0F}"/>
          </ac:cxnSpMkLst>
        </pc:cxnChg>
      </pc:sldChg>
      <pc:sldChg chg="addSp delSp modSp mod setBg modAnim setClrOvrMap">
        <pc:chgData name="Thắng La Quốc" userId="448d5621545efbd3" providerId="LiveId" clId="{84092A51-12AA-4738-B4A5-A084FC678DB8}" dt="2019-02-25T04:03:56.655" v="1571" actId="1076"/>
        <pc:sldMkLst>
          <pc:docMk/>
          <pc:sldMk cId="1373393389" sldId="267"/>
        </pc:sldMkLst>
        <pc:spChg chg="mod">
          <ac:chgData name="Thắng La Quốc" userId="448d5621545efbd3" providerId="LiveId" clId="{84092A51-12AA-4738-B4A5-A084FC678DB8}" dt="2019-02-25T04:03:56.655" v="1571" actId="1076"/>
          <ac:spMkLst>
            <pc:docMk/>
            <pc:sldMk cId="1373393389" sldId="267"/>
            <ac:spMk id="2" creationId="{D155914E-C2B1-4B0A-BE24-83E88A30FDEB}"/>
          </ac:spMkLst>
        </pc:spChg>
        <pc:spChg chg="add">
          <ac:chgData name="Thắng La Quốc" userId="448d5621545efbd3" providerId="LiveId" clId="{84092A51-12AA-4738-B4A5-A084FC678DB8}" dt="2019-02-25T04:03:14.783" v="1558" actId="26606"/>
          <ac:spMkLst>
            <pc:docMk/>
            <pc:sldMk cId="1373393389" sldId="267"/>
            <ac:spMk id="7" creationId="{1DB7C82F-AB7E-4F0C-B829-FA1B9C415180}"/>
          </ac:spMkLst>
        </pc:spChg>
        <pc:spChg chg="add del">
          <ac:chgData name="Thắng La Quốc" userId="448d5621545efbd3" providerId="LiveId" clId="{84092A51-12AA-4738-B4A5-A084FC678DB8}" dt="2019-02-25T04:01:05.730" v="1546" actId="26606"/>
          <ac:spMkLst>
            <pc:docMk/>
            <pc:sldMk cId="1373393389" sldId="267"/>
            <ac:spMk id="8" creationId="{6D6CDB20-394C-4D51-9C5B-8751E21338DC}"/>
          </ac:spMkLst>
        </pc:spChg>
        <pc:spChg chg="add">
          <ac:chgData name="Thắng La Quốc" userId="448d5621545efbd3" providerId="LiveId" clId="{84092A51-12AA-4738-B4A5-A084FC678DB8}" dt="2019-02-25T04:03:14.783" v="1558" actId="26606"/>
          <ac:spMkLst>
            <pc:docMk/>
            <pc:sldMk cId="1373393389" sldId="267"/>
            <ac:spMk id="9" creationId="{F55FFF17-D3D5-4F58-BA56-54EA901CE038}"/>
          </ac:spMkLst>
        </pc:spChg>
        <pc:spChg chg="add del">
          <ac:chgData name="Thắng La Quốc" userId="448d5621545efbd3" providerId="LiveId" clId="{84092A51-12AA-4738-B4A5-A084FC678DB8}" dt="2019-02-25T04:01:05.730" v="1546" actId="26606"/>
          <ac:spMkLst>
            <pc:docMk/>
            <pc:sldMk cId="1373393389" sldId="267"/>
            <ac:spMk id="10" creationId="{46DFD1E0-DCA7-47E6-B78B-6ECDDF873DD6}"/>
          </ac:spMkLst>
        </pc:spChg>
        <pc:spChg chg="add del">
          <ac:chgData name="Thắng La Quốc" userId="448d5621545efbd3" providerId="LiveId" clId="{84092A51-12AA-4738-B4A5-A084FC678DB8}" dt="2019-02-25T04:01:05.730" v="1546" actId="26606"/>
          <ac:spMkLst>
            <pc:docMk/>
            <pc:sldMk cId="1373393389" sldId="267"/>
            <ac:spMk id="12" creationId="{8AAB0B1E-BB97-40E0-8DCD-D1197A0E1D6A}"/>
          </ac:spMkLst>
        </pc:spChg>
        <pc:spChg chg="add del">
          <ac:chgData name="Thắng La Quốc" userId="448d5621545efbd3" providerId="LiveId" clId="{84092A51-12AA-4738-B4A5-A084FC678DB8}" dt="2019-02-25T04:00:23.309" v="1541" actId="26606"/>
          <ac:spMkLst>
            <pc:docMk/>
            <pc:sldMk cId="1373393389" sldId="267"/>
            <ac:spMk id="17" creationId="{B558F58E-93BA-44A3-BCDA-585AFF2E4F3F}"/>
          </ac:spMkLst>
        </pc:spChg>
        <pc:spChg chg="add del">
          <ac:chgData name="Thắng La Quốc" userId="448d5621545efbd3" providerId="LiveId" clId="{84092A51-12AA-4738-B4A5-A084FC678DB8}" dt="2019-02-25T04:00:21.747" v="1539" actId="26606"/>
          <ac:spMkLst>
            <pc:docMk/>
            <pc:sldMk cId="1373393389" sldId="267"/>
            <ac:spMk id="24" creationId="{ACBE1851-2230-47A9-B000-CE9046EA61B9}"/>
          </ac:spMkLst>
        </pc:spChg>
        <pc:picChg chg="mod modCrop">
          <ac:chgData name="Thắng La Quốc" userId="448d5621545efbd3" providerId="LiveId" clId="{84092A51-12AA-4738-B4A5-A084FC678DB8}" dt="2019-02-25T04:03:48.390" v="1568" actId="1076"/>
          <ac:picMkLst>
            <pc:docMk/>
            <pc:sldMk cId="1373393389" sldId="267"/>
            <ac:picMk id="5" creationId="{E9D4A8FB-0479-466E-8F2E-CEA26BC41877}"/>
          </ac:picMkLst>
        </pc:picChg>
        <pc:cxnChg chg="add del">
          <ac:chgData name="Thắng La Quốc" userId="448d5621545efbd3" providerId="LiveId" clId="{84092A51-12AA-4738-B4A5-A084FC678DB8}" dt="2019-02-25T04:00:23.309" v="1541" actId="26606"/>
          <ac:cxnSpMkLst>
            <pc:docMk/>
            <pc:sldMk cId="1373393389" sldId="267"/>
            <ac:cxnSpMk id="19" creationId="{BCD0BBC1-A7D4-445D-98AC-95A6A45D8EBB}"/>
          </ac:cxnSpMkLst>
        </pc:cxnChg>
        <pc:cxnChg chg="add del">
          <ac:chgData name="Thắng La Quốc" userId="448d5621545efbd3" providerId="LiveId" clId="{84092A51-12AA-4738-B4A5-A084FC678DB8}" dt="2019-02-25T04:00:21.747" v="1539" actId="26606"/>
          <ac:cxnSpMkLst>
            <pc:docMk/>
            <pc:sldMk cId="1373393389" sldId="267"/>
            <ac:cxnSpMk id="26" creationId="{23B93832-6514-44F4-849B-5EE2C8A2337D}"/>
          </ac:cxnSpMkLst>
        </pc:cxnChg>
      </pc:sldChg>
      <pc:sldChg chg="modSp modAnim modNotesTx">
        <pc:chgData name="Thắng La Quốc" userId="448d5621545efbd3" providerId="LiveId" clId="{84092A51-12AA-4738-B4A5-A084FC678DB8}" dt="2019-02-25T03:16:59.380" v="677" actId="403"/>
        <pc:sldMkLst>
          <pc:docMk/>
          <pc:sldMk cId="2802878535" sldId="271"/>
        </pc:sldMkLst>
        <pc:spChg chg="mod">
          <ac:chgData name="Thắng La Quốc" userId="448d5621545efbd3" providerId="LiveId" clId="{84092A51-12AA-4738-B4A5-A084FC678DB8}" dt="2019-02-25T03:16:59.380" v="677" actId="403"/>
          <ac:spMkLst>
            <pc:docMk/>
            <pc:sldMk cId="2802878535" sldId="271"/>
            <ac:spMk id="3" creationId="{8CDF8EFC-4812-469A-ABCC-7C998D2F9718}"/>
          </ac:spMkLst>
        </pc:spChg>
      </pc:sldChg>
      <pc:sldChg chg="modNotesTx">
        <pc:chgData name="Thắng La Quốc" userId="448d5621545efbd3" providerId="LiveId" clId="{84092A51-12AA-4738-B4A5-A084FC678DB8}" dt="2019-02-25T03:01:45.728" v="553" actId="20577"/>
        <pc:sldMkLst>
          <pc:docMk/>
          <pc:sldMk cId="2311410599" sldId="272"/>
        </pc:sldMkLst>
      </pc:sldChg>
      <pc:sldChg chg="addSp delSp modSp add del modAnim modNotesTx">
        <pc:chgData name="Thắng La Quốc" userId="448d5621545efbd3" providerId="LiveId" clId="{84092A51-12AA-4738-B4A5-A084FC678DB8}" dt="2019-02-25T03:58:11.506" v="1517" actId="403"/>
        <pc:sldMkLst>
          <pc:docMk/>
          <pc:sldMk cId="522300497" sldId="273"/>
        </pc:sldMkLst>
        <pc:spChg chg="mod ord">
          <ac:chgData name="Thắng La Quốc" userId="448d5621545efbd3" providerId="LiveId" clId="{84092A51-12AA-4738-B4A5-A084FC678DB8}" dt="2019-02-25T03:58:11.506" v="1517" actId="403"/>
          <ac:spMkLst>
            <pc:docMk/>
            <pc:sldMk cId="522300497" sldId="273"/>
            <ac:spMk id="2" creationId="{D155914E-C2B1-4B0A-BE24-83E88A30FDEB}"/>
          </ac:spMkLst>
        </pc:spChg>
        <pc:spChg chg="del mod">
          <ac:chgData name="Thắng La Quốc" userId="448d5621545efbd3" providerId="LiveId" clId="{84092A51-12AA-4738-B4A5-A084FC678DB8}" dt="2019-02-25T03:19:02.286" v="680"/>
          <ac:spMkLst>
            <pc:docMk/>
            <pc:sldMk cId="522300497" sldId="273"/>
            <ac:spMk id="3" creationId="{8CDF8EFC-4812-469A-ABCC-7C998D2F9718}"/>
          </ac:spMkLst>
        </pc:spChg>
        <pc:spChg chg="del">
          <ac:chgData name="Thắng La Quốc" userId="448d5621545efbd3" providerId="LiveId" clId="{84092A51-12AA-4738-B4A5-A084FC678DB8}" dt="2019-02-25T03:54:55.060" v="1476" actId="26606"/>
          <ac:spMkLst>
            <pc:docMk/>
            <pc:sldMk cId="522300497" sldId="273"/>
            <ac:spMk id="8" creationId="{6D6CDB20-394C-4D51-9C5B-8751E21338DC}"/>
          </ac:spMkLst>
        </pc:spChg>
        <pc:spChg chg="del">
          <ac:chgData name="Thắng La Quốc" userId="448d5621545efbd3" providerId="LiveId" clId="{84092A51-12AA-4738-B4A5-A084FC678DB8}" dt="2019-02-25T03:54:55.060" v="1476" actId="26606"/>
          <ac:spMkLst>
            <pc:docMk/>
            <pc:sldMk cId="522300497" sldId="273"/>
            <ac:spMk id="10" creationId="{46DFD1E0-DCA7-47E6-B78B-6ECDDF873DD6}"/>
          </ac:spMkLst>
        </pc:spChg>
        <pc:spChg chg="del">
          <ac:chgData name="Thắng La Quốc" userId="448d5621545efbd3" providerId="LiveId" clId="{84092A51-12AA-4738-B4A5-A084FC678DB8}" dt="2019-02-25T03:54:55.060" v="1476" actId="26606"/>
          <ac:spMkLst>
            <pc:docMk/>
            <pc:sldMk cId="522300497" sldId="273"/>
            <ac:spMk id="12" creationId="{8AAB0B1E-BB97-40E0-8DCD-D1197A0E1D6A}"/>
          </ac:spMkLst>
        </pc:spChg>
        <pc:spChg chg="add del">
          <ac:chgData name="Thắng La Quốc" userId="448d5621545efbd3" providerId="LiveId" clId="{84092A51-12AA-4738-B4A5-A084FC678DB8}" dt="2019-02-25T03:55:57.652" v="1484" actId="26606"/>
          <ac:spMkLst>
            <pc:docMk/>
            <pc:sldMk cId="522300497" sldId="273"/>
            <ac:spMk id="17" creationId="{ACBE1851-2230-47A9-B000-CE9046EA61B9}"/>
          </ac:spMkLst>
        </pc:spChg>
        <pc:spChg chg="add del">
          <ac:chgData name="Thắng La Quốc" userId="448d5621545efbd3" providerId="LiveId" clId="{84092A51-12AA-4738-B4A5-A084FC678DB8}" dt="2019-02-25T03:55:57.605" v="1483" actId="26606"/>
          <ac:spMkLst>
            <pc:docMk/>
            <pc:sldMk cId="522300497" sldId="273"/>
            <ac:spMk id="26" creationId="{02E941BD-027E-419D-A57B-79D61423B642}"/>
          </ac:spMkLst>
        </pc:spChg>
        <pc:spChg chg="add del">
          <ac:chgData name="Thắng La Quốc" userId="448d5621545efbd3" providerId="LiveId" clId="{84092A51-12AA-4738-B4A5-A084FC678DB8}" dt="2019-02-25T03:56:27.493" v="1485" actId="478"/>
          <ac:spMkLst>
            <pc:docMk/>
            <pc:sldMk cId="522300497" sldId="273"/>
            <ac:spMk id="28" creationId="{0A9B1375-5288-448E-9E2B-BEB6B0CC5692}"/>
          </ac:spMkLst>
        </pc:spChg>
        <pc:spChg chg="add del">
          <ac:chgData name="Thắng La Quốc" userId="448d5621545efbd3" providerId="LiveId" clId="{84092A51-12AA-4738-B4A5-A084FC678DB8}" dt="2019-02-25T03:56:31.493" v="1486" actId="26606"/>
          <ac:spMkLst>
            <pc:docMk/>
            <pc:sldMk cId="522300497" sldId="273"/>
            <ac:spMk id="29" creationId="{569C1A01-6FB5-43CE-ADCC-936728ACAC0D}"/>
          </ac:spMkLst>
        </pc:spChg>
        <pc:spChg chg="add del">
          <ac:chgData name="Thắng La Quốc" userId="448d5621545efbd3" providerId="LiveId" clId="{84092A51-12AA-4738-B4A5-A084FC678DB8}" dt="2019-02-25T03:56:45.633" v="1494" actId="26606"/>
          <ac:spMkLst>
            <pc:docMk/>
            <pc:sldMk cId="522300497" sldId="273"/>
            <ac:spMk id="34" creationId="{37C89E4B-3C9F-44B9-8B86-D9E3D112D8EC}"/>
          </ac:spMkLst>
        </pc:spChg>
        <pc:spChg chg="add del">
          <ac:chgData name="Thắng La Quốc" userId="448d5621545efbd3" providerId="LiveId" clId="{84092A51-12AA-4738-B4A5-A084FC678DB8}" dt="2019-02-25T03:57:12.334" v="1503" actId="26606"/>
          <ac:spMkLst>
            <pc:docMk/>
            <pc:sldMk cId="522300497" sldId="273"/>
            <ac:spMk id="45" creationId="{02E941BD-027E-419D-A57B-79D61423B642}"/>
          </ac:spMkLst>
        </pc:spChg>
        <pc:spChg chg="add del">
          <ac:chgData name="Thắng La Quốc" userId="448d5621545efbd3" providerId="LiveId" clId="{84092A51-12AA-4738-B4A5-A084FC678DB8}" dt="2019-02-25T03:57:58.772" v="1514" actId="26606"/>
          <ac:spMkLst>
            <pc:docMk/>
            <pc:sldMk cId="522300497" sldId="273"/>
            <ac:spMk id="50" creationId="{74426AB7-D619-4515-962A-BC83909EC015}"/>
          </ac:spMkLst>
        </pc:spChg>
        <pc:spChg chg="add del">
          <ac:chgData name="Thắng La Quốc" userId="448d5621545efbd3" providerId="LiveId" clId="{84092A51-12AA-4738-B4A5-A084FC678DB8}" dt="2019-02-25T03:57:58.772" v="1514" actId="26606"/>
          <ac:spMkLst>
            <pc:docMk/>
            <pc:sldMk cId="522300497" sldId="273"/>
            <ac:spMk id="52" creationId="{DE47DF98-723F-4AAC-ABCF-CACBC438F78F}"/>
          </ac:spMkLst>
        </pc:spChg>
        <pc:spChg chg="add">
          <ac:chgData name="Thắng La Quốc" userId="448d5621545efbd3" providerId="LiveId" clId="{84092A51-12AA-4738-B4A5-A084FC678DB8}" dt="2019-02-25T03:57:58.772" v="1514" actId="26606"/>
          <ac:spMkLst>
            <pc:docMk/>
            <pc:sldMk cId="522300497" sldId="273"/>
            <ac:spMk id="61" creationId="{02E941BD-027E-419D-A57B-79D61423B642}"/>
          </ac:spMkLst>
        </pc:spChg>
        <pc:picChg chg="add del mod">
          <ac:chgData name="Thắng La Quốc" userId="448d5621545efbd3" providerId="LiveId" clId="{84092A51-12AA-4738-B4A5-A084FC678DB8}" dt="2019-02-25T03:55:57.652" v="1484" actId="26606"/>
          <ac:picMkLst>
            <pc:docMk/>
            <pc:sldMk cId="522300497" sldId="273"/>
            <ac:picMk id="4" creationId="{46C666C1-875D-4AF9-9F24-792A6703DA9E}"/>
          </ac:picMkLst>
        </pc:picChg>
        <pc:picChg chg="add del">
          <ac:chgData name="Thắng La Quốc" userId="448d5621545efbd3" providerId="LiveId" clId="{84092A51-12AA-4738-B4A5-A084FC678DB8}" dt="2019-02-25T03:22:44.412" v="696"/>
          <ac:picMkLst>
            <pc:docMk/>
            <pc:sldMk cId="522300497" sldId="273"/>
            <ac:picMk id="5" creationId="{3FC7C2B1-2552-4A85-9C51-01EB85128FA6}"/>
          </ac:picMkLst>
        </pc:picChg>
        <pc:picChg chg="add mod ord">
          <ac:chgData name="Thắng La Quốc" userId="448d5621545efbd3" providerId="LiveId" clId="{84092A51-12AA-4738-B4A5-A084FC678DB8}" dt="2019-02-25T03:57:58.772" v="1514" actId="26606"/>
          <ac:picMkLst>
            <pc:docMk/>
            <pc:sldMk cId="522300497" sldId="273"/>
            <ac:picMk id="22" creationId="{46C666C1-875D-4AF9-9F24-792A6703DA9E}"/>
          </ac:picMkLst>
        </pc:picChg>
        <pc:picChg chg="add del">
          <ac:chgData name="Thắng La Quốc" userId="448d5621545efbd3" providerId="LiveId" clId="{84092A51-12AA-4738-B4A5-A084FC678DB8}" dt="2019-02-25T03:55:57.605" v="1483" actId="26606"/>
          <ac:picMkLst>
            <pc:docMk/>
            <pc:sldMk cId="522300497" sldId="273"/>
            <ac:picMk id="24" creationId="{DEF28D5B-2926-4FE4-BF22-EA37C737E8FE}"/>
          </ac:picMkLst>
        </pc:picChg>
        <pc:picChg chg="add del">
          <ac:chgData name="Thắng La Quốc" userId="448d5621545efbd3" providerId="LiveId" clId="{84092A51-12AA-4738-B4A5-A084FC678DB8}" dt="2019-02-25T03:56:31.493" v="1486" actId="26606"/>
          <ac:picMkLst>
            <pc:docMk/>
            <pc:sldMk cId="522300497" sldId="273"/>
            <ac:picMk id="27" creationId="{EE09A529-E47C-4634-BB98-0A9526C372B4}"/>
          </ac:picMkLst>
        </pc:picChg>
        <pc:picChg chg="add del">
          <ac:chgData name="Thắng La Quốc" userId="448d5621545efbd3" providerId="LiveId" clId="{84092A51-12AA-4738-B4A5-A084FC678DB8}" dt="2019-02-25T03:57:12.334" v="1503" actId="26606"/>
          <ac:picMkLst>
            <pc:docMk/>
            <pc:sldMk cId="522300497" sldId="273"/>
            <ac:picMk id="43" creationId="{DEF28D5B-2926-4FE4-BF22-EA37C737E8FE}"/>
          </ac:picMkLst>
        </pc:picChg>
        <pc:picChg chg="add">
          <ac:chgData name="Thắng La Quốc" userId="448d5621545efbd3" providerId="LiveId" clId="{84092A51-12AA-4738-B4A5-A084FC678DB8}" dt="2019-02-25T03:57:58.772" v="1514" actId="26606"/>
          <ac:picMkLst>
            <pc:docMk/>
            <pc:sldMk cId="522300497" sldId="273"/>
            <ac:picMk id="59" creationId="{DEF28D5B-2926-4FE4-BF22-EA37C737E8FE}"/>
          </ac:picMkLst>
        </pc:picChg>
        <pc:cxnChg chg="add del">
          <ac:chgData name="Thắng La Quốc" userId="448d5621545efbd3" providerId="LiveId" clId="{84092A51-12AA-4738-B4A5-A084FC678DB8}" dt="2019-02-25T03:55:57.652" v="1484" actId="26606"/>
          <ac:cxnSpMkLst>
            <pc:docMk/>
            <pc:sldMk cId="522300497" sldId="273"/>
            <ac:cxnSpMk id="19" creationId="{23B93832-6514-44F4-849B-5EE2C8A2337D}"/>
          </ac:cxnSpMkLst>
        </pc:cxnChg>
        <pc:cxnChg chg="add del">
          <ac:chgData name="Thắng La Quốc" userId="448d5621545efbd3" providerId="LiveId" clId="{84092A51-12AA-4738-B4A5-A084FC678DB8}" dt="2019-02-25T03:56:45.633" v="1494" actId="26606"/>
          <ac:cxnSpMkLst>
            <pc:docMk/>
            <pc:sldMk cId="522300497" sldId="273"/>
            <ac:cxnSpMk id="36" creationId="{AA2EAA10-076F-46BD-8F0F-B9A2FB77A85C}"/>
          </ac:cxnSpMkLst>
        </pc:cxnChg>
        <pc:cxnChg chg="add del">
          <ac:chgData name="Thắng La Quốc" userId="448d5621545efbd3" providerId="LiveId" clId="{84092A51-12AA-4738-B4A5-A084FC678DB8}" dt="2019-02-25T03:56:45.633" v="1494" actId="26606"/>
          <ac:cxnSpMkLst>
            <pc:docMk/>
            <pc:sldMk cId="522300497" sldId="273"/>
            <ac:cxnSpMk id="38" creationId="{D891E407-403B-4764-86C9-33A56D3BCAA3}"/>
          </ac:cxnSpMkLst>
        </pc:cxnChg>
        <pc:cxnChg chg="add del">
          <ac:chgData name="Thắng La Quốc" userId="448d5621545efbd3" providerId="LiveId" clId="{84092A51-12AA-4738-B4A5-A084FC678DB8}" dt="2019-02-25T03:57:58.772" v="1514" actId="26606"/>
          <ac:cxnSpMkLst>
            <pc:docMk/>
            <pc:sldMk cId="522300497" sldId="273"/>
            <ac:cxnSpMk id="54" creationId="{EA29FC7C-9308-4FDE-8DCA-405668055B0F}"/>
          </ac:cxnSpMkLst>
        </pc:cxnChg>
      </pc:sldChg>
      <pc:sldChg chg="addSp delSp modSp modAnim modNotesTx">
        <pc:chgData name="Thắng La Quốc" userId="448d5621545efbd3" providerId="LiveId" clId="{84092A51-12AA-4738-B4A5-A084FC678DB8}" dt="2019-02-25T02:58:17.794" v="509" actId="20577"/>
        <pc:sldMkLst>
          <pc:docMk/>
          <pc:sldMk cId="1021672257" sldId="274"/>
        </pc:sldMkLst>
        <pc:spChg chg="mod">
          <ac:chgData name="Thắng La Quốc" userId="448d5621545efbd3" providerId="LiveId" clId="{84092A51-12AA-4738-B4A5-A084FC678DB8}" dt="2019-02-25T02:48:26.379" v="326" actId="113"/>
          <ac:spMkLst>
            <pc:docMk/>
            <pc:sldMk cId="1021672257" sldId="274"/>
            <ac:spMk id="2" creationId="{D155914E-C2B1-4B0A-BE24-83E88A30FDEB}"/>
          </ac:spMkLst>
        </pc:spChg>
        <pc:spChg chg="del mod">
          <ac:chgData name="Thắng La Quốc" userId="448d5621545efbd3" providerId="LiveId" clId="{84092A51-12AA-4738-B4A5-A084FC678DB8}" dt="2019-02-25T02:45:44.575" v="281"/>
          <ac:spMkLst>
            <pc:docMk/>
            <pc:sldMk cId="1021672257" sldId="274"/>
            <ac:spMk id="3" creationId="{8CDF8EFC-4812-469A-ABCC-7C998D2F9718}"/>
          </ac:spMkLst>
        </pc:spChg>
        <pc:spChg chg="add del">
          <ac:chgData name="Thắng La Quốc" userId="448d5621545efbd3" providerId="LiveId" clId="{84092A51-12AA-4738-B4A5-A084FC678DB8}" dt="2019-02-25T02:46:17.626" v="284" actId="26606"/>
          <ac:spMkLst>
            <pc:docMk/>
            <pc:sldMk cId="1021672257" sldId="274"/>
            <ac:spMk id="8" creationId="{6D6CDB20-394C-4D51-9C5B-8751E21338DC}"/>
          </ac:spMkLst>
        </pc:spChg>
        <pc:spChg chg="add del">
          <ac:chgData name="Thắng La Quốc" userId="448d5621545efbd3" providerId="LiveId" clId="{84092A51-12AA-4738-B4A5-A084FC678DB8}" dt="2019-02-25T02:46:17.626" v="284" actId="26606"/>
          <ac:spMkLst>
            <pc:docMk/>
            <pc:sldMk cId="1021672257" sldId="274"/>
            <ac:spMk id="10" creationId="{46DFD1E0-DCA7-47E6-B78B-6ECDDF873DD6}"/>
          </ac:spMkLst>
        </pc:spChg>
        <pc:spChg chg="add del">
          <ac:chgData name="Thắng La Quốc" userId="448d5621545efbd3" providerId="LiveId" clId="{84092A51-12AA-4738-B4A5-A084FC678DB8}" dt="2019-02-25T02:46:17.626" v="284" actId="26606"/>
          <ac:spMkLst>
            <pc:docMk/>
            <pc:sldMk cId="1021672257" sldId="274"/>
            <ac:spMk id="12" creationId="{8AAB0B1E-BB97-40E0-8DCD-D1197A0E1D6A}"/>
          </ac:spMkLst>
        </pc:spChg>
        <pc:spChg chg="add del">
          <ac:chgData name="Thắng La Quốc" userId="448d5621545efbd3" providerId="LiveId" clId="{84092A51-12AA-4738-B4A5-A084FC678DB8}" dt="2019-02-25T02:46:17.592" v="283" actId="26606"/>
          <ac:spMkLst>
            <pc:docMk/>
            <pc:sldMk cId="1021672257" sldId="274"/>
            <ac:spMk id="17" creationId="{C7AADEE7-B3C4-4E92-B283-0CD5BE66B843}"/>
          </ac:spMkLst>
        </pc:spChg>
        <pc:spChg chg="add del">
          <ac:chgData name="Thắng La Quốc" userId="448d5621545efbd3" providerId="LiveId" clId="{84092A51-12AA-4738-B4A5-A084FC678DB8}" dt="2019-02-25T02:46:17.592" v="283" actId="26606"/>
          <ac:spMkLst>
            <pc:docMk/>
            <pc:sldMk cId="1021672257" sldId="274"/>
            <ac:spMk id="20" creationId="{3CD9DF72-87A3-404E-A828-84CBF11A8303}"/>
          </ac:spMkLst>
        </pc:spChg>
        <pc:spChg chg="add">
          <ac:chgData name="Thắng La Quốc" userId="448d5621545efbd3" providerId="LiveId" clId="{84092A51-12AA-4738-B4A5-A084FC678DB8}" dt="2019-02-25T02:46:17.626" v="284" actId="26606"/>
          <ac:spMkLst>
            <pc:docMk/>
            <pc:sldMk cId="1021672257" sldId="274"/>
            <ac:spMk id="24" creationId="{42A5316D-ED2F-4F89-B4B4-8D9240B1A348}"/>
          </ac:spMkLst>
        </pc:spChg>
        <pc:spChg chg="add del">
          <ac:chgData name="Thắng La Quốc" userId="448d5621545efbd3" providerId="LiveId" clId="{84092A51-12AA-4738-B4A5-A084FC678DB8}" dt="2019-02-25T02:46:56.608" v="293" actId="478"/>
          <ac:spMkLst>
            <pc:docMk/>
            <pc:sldMk cId="1021672257" sldId="274"/>
            <ac:spMk id="26" creationId="{99CEC85A-58FF-4F48-9A61-26FEC8D81AFF}"/>
          </ac:spMkLst>
        </pc:spChg>
        <pc:picChg chg="add del mod">
          <ac:chgData name="Thắng La Quốc" userId="448d5621545efbd3" providerId="LiveId" clId="{84092A51-12AA-4738-B4A5-A084FC678DB8}" dt="2019-02-25T02:46:17.626" v="284" actId="26606"/>
          <ac:picMkLst>
            <pc:docMk/>
            <pc:sldMk cId="1021672257" sldId="274"/>
            <ac:picMk id="4" creationId="{6D3E0F61-9013-499C-8292-FA30DA439548}"/>
          </ac:picMkLst>
        </pc:picChg>
        <pc:picChg chg="add del">
          <ac:chgData name="Thắng La Quốc" userId="448d5621545efbd3" providerId="LiveId" clId="{84092A51-12AA-4738-B4A5-A084FC678DB8}" dt="2019-02-25T02:46:17.592" v="283" actId="26606"/>
          <ac:picMkLst>
            <pc:docMk/>
            <pc:sldMk cId="1021672257" sldId="274"/>
            <ac:picMk id="15" creationId="{6D3E0F61-9013-499C-8292-FA30DA439548}"/>
          </ac:picMkLst>
        </pc:picChg>
        <pc:picChg chg="add mod ord">
          <ac:chgData name="Thắng La Quốc" userId="448d5621545efbd3" providerId="LiveId" clId="{84092A51-12AA-4738-B4A5-A084FC678DB8}" dt="2019-02-25T02:57:30.246" v="498" actId="1076"/>
          <ac:picMkLst>
            <pc:docMk/>
            <pc:sldMk cId="1021672257" sldId="274"/>
            <ac:picMk id="25" creationId="{6D3E0F61-9013-499C-8292-FA30DA439548}"/>
          </ac:picMkLst>
        </pc:picChg>
        <pc:cxnChg chg="add del">
          <ac:chgData name="Thắng La Quốc" userId="448d5621545efbd3" providerId="LiveId" clId="{84092A51-12AA-4738-B4A5-A084FC678DB8}" dt="2019-02-25T02:46:17.592" v="283" actId="26606"/>
          <ac:cxnSpMkLst>
            <pc:docMk/>
            <pc:sldMk cId="1021672257" sldId="274"/>
            <ac:cxnSpMk id="22" creationId="{20E3A342-4D61-4E3F-AF90-1AB42AEB96CC}"/>
          </ac:cxnSpMkLst>
        </pc:cxnChg>
      </pc:sldChg>
      <pc:sldChg chg="addSp delSp modSp modAnim">
        <pc:chgData name="Thắng La Quốc" userId="448d5621545efbd3" providerId="LiveId" clId="{84092A51-12AA-4738-B4A5-A084FC678DB8}" dt="2019-02-25T03:54:28.999" v="1475" actId="255"/>
        <pc:sldMkLst>
          <pc:docMk/>
          <pc:sldMk cId="379187224" sldId="275"/>
        </pc:sldMkLst>
        <pc:spChg chg="mod">
          <ac:chgData name="Thắng La Quốc" userId="448d5621545efbd3" providerId="LiveId" clId="{84092A51-12AA-4738-B4A5-A084FC678DB8}" dt="2019-02-25T03:54:28.999" v="1475" actId="255"/>
          <ac:spMkLst>
            <pc:docMk/>
            <pc:sldMk cId="379187224" sldId="275"/>
            <ac:spMk id="2" creationId="{D155914E-C2B1-4B0A-BE24-83E88A30FDEB}"/>
          </ac:spMkLst>
        </pc:spChg>
        <pc:spChg chg="del mod">
          <ac:chgData name="Thắng La Quốc" userId="448d5621545efbd3" providerId="LiveId" clId="{84092A51-12AA-4738-B4A5-A084FC678DB8}" dt="2019-02-25T03:14:47.023" v="655" actId="931"/>
          <ac:spMkLst>
            <pc:docMk/>
            <pc:sldMk cId="379187224" sldId="275"/>
            <ac:spMk id="3" creationId="{8CDF8EFC-4812-469A-ABCC-7C998D2F9718}"/>
          </ac:spMkLst>
        </pc:spChg>
        <pc:spChg chg="del">
          <ac:chgData name="Thắng La Quốc" userId="448d5621545efbd3" providerId="LiveId" clId="{84092A51-12AA-4738-B4A5-A084FC678DB8}" dt="2019-02-25T03:54:12.563" v="1471" actId="26606"/>
          <ac:spMkLst>
            <pc:docMk/>
            <pc:sldMk cId="379187224" sldId="275"/>
            <ac:spMk id="8" creationId="{6D6CDB20-394C-4D51-9C5B-8751E21338DC}"/>
          </ac:spMkLst>
        </pc:spChg>
        <pc:spChg chg="del">
          <ac:chgData name="Thắng La Quốc" userId="448d5621545efbd3" providerId="LiveId" clId="{84092A51-12AA-4738-B4A5-A084FC678DB8}" dt="2019-02-25T03:54:12.563" v="1471" actId="26606"/>
          <ac:spMkLst>
            <pc:docMk/>
            <pc:sldMk cId="379187224" sldId="275"/>
            <ac:spMk id="10" creationId="{46DFD1E0-DCA7-47E6-B78B-6ECDDF873DD6}"/>
          </ac:spMkLst>
        </pc:spChg>
        <pc:spChg chg="del">
          <ac:chgData name="Thắng La Quốc" userId="448d5621545efbd3" providerId="LiveId" clId="{84092A51-12AA-4738-B4A5-A084FC678DB8}" dt="2019-02-25T03:54:12.563" v="1471" actId="26606"/>
          <ac:spMkLst>
            <pc:docMk/>
            <pc:sldMk cId="379187224" sldId="275"/>
            <ac:spMk id="12" creationId="{8AAB0B1E-BB97-40E0-8DCD-D1197A0E1D6A}"/>
          </ac:spMkLst>
        </pc:spChg>
        <pc:spChg chg="add">
          <ac:chgData name="Thắng La Quốc" userId="448d5621545efbd3" providerId="LiveId" clId="{84092A51-12AA-4738-B4A5-A084FC678DB8}" dt="2019-02-25T03:54:12.563" v="1471" actId="26606"/>
          <ac:spMkLst>
            <pc:docMk/>
            <pc:sldMk cId="379187224" sldId="275"/>
            <ac:spMk id="17" creationId="{6753252F-4873-4F63-801D-CC719279A7D5}"/>
          </ac:spMkLst>
        </pc:spChg>
        <pc:spChg chg="add">
          <ac:chgData name="Thắng La Quốc" userId="448d5621545efbd3" providerId="LiveId" clId="{84092A51-12AA-4738-B4A5-A084FC678DB8}" dt="2019-02-25T03:54:12.563" v="1471" actId="26606"/>
          <ac:spMkLst>
            <pc:docMk/>
            <pc:sldMk cId="379187224" sldId="275"/>
            <ac:spMk id="19" creationId="{047C8CCB-F95D-4249-92DD-651249D3535A}"/>
          </ac:spMkLst>
        </pc:spChg>
        <pc:picChg chg="add mod">
          <ac:chgData name="Thắng La Quốc" userId="448d5621545efbd3" providerId="LiveId" clId="{84092A51-12AA-4738-B4A5-A084FC678DB8}" dt="2019-02-25T03:54:12.563" v="1471" actId="26606"/>
          <ac:picMkLst>
            <pc:docMk/>
            <pc:sldMk cId="379187224" sldId="275"/>
            <ac:picMk id="5" creationId="{5A7250EC-8715-4746-93DF-85B14428E251}"/>
          </ac:picMkLst>
        </pc:picChg>
      </pc:sldChg>
      <pc:sldChg chg="addSp delSp modSp modAnim modNotesTx">
        <pc:chgData name="Thắng La Quốc" userId="448d5621545efbd3" providerId="LiveId" clId="{84092A51-12AA-4738-B4A5-A084FC678DB8}" dt="2019-02-25T03:53:33.159" v="1464" actId="403"/>
        <pc:sldMkLst>
          <pc:docMk/>
          <pc:sldMk cId="525364255" sldId="276"/>
        </pc:sldMkLst>
        <pc:spChg chg="mod ord">
          <ac:chgData name="Thắng La Quốc" userId="448d5621545efbd3" providerId="LiveId" clId="{84092A51-12AA-4738-B4A5-A084FC678DB8}" dt="2019-02-25T03:53:33.159" v="1464" actId="403"/>
          <ac:spMkLst>
            <pc:docMk/>
            <pc:sldMk cId="525364255" sldId="276"/>
            <ac:spMk id="2" creationId="{D155914E-C2B1-4B0A-BE24-83E88A30FDEB}"/>
          </ac:spMkLst>
        </pc:spChg>
        <pc:spChg chg="del mod">
          <ac:chgData name="Thắng La Quốc" userId="448d5621545efbd3" providerId="LiveId" clId="{84092A51-12AA-4738-B4A5-A084FC678DB8}" dt="2019-02-25T03:06:27.235" v="600"/>
          <ac:spMkLst>
            <pc:docMk/>
            <pc:sldMk cId="525364255" sldId="276"/>
            <ac:spMk id="3" creationId="{8CDF8EFC-4812-469A-ABCC-7C998D2F9718}"/>
          </ac:spMkLst>
        </pc:spChg>
        <pc:spChg chg="del">
          <ac:chgData name="Thắng La Quốc" userId="448d5621545efbd3" providerId="LiveId" clId="{84092A51-12AA-4738-B4A5-A084FC678DB8}" dt="2019-02-25T03:52:45.444" v="1456" actId="26606"/>
          <ac:spMkLst>
            <pc:docMk/>
            <pc:sldMk cId="525364255" sldId="276"/>
            <ac:spMk id="8" creationId="{6D6CDB20-394C-4D51-9C5B-8751E21338DC}"/>
          </ac:spMkLst>
        </pc:spChg>
        <pc:spChg chg="del">
          <ac:chgData name="Thắng La Quốc" userId="448d5621545efbd3" providerId="LiveId" clId="{84092A51-12AA-4738-B4A5-A084FC678DB8}" dt="2019-02-25T03:52:45.444" v="1456" actId="26606"/>
          <ac:spMkLst>
            <pc:docMk/>
            <pc:sldMk cId="525364255" sldId="276"/>
            <ac:spMk id="10" creationId="{46DFD1E0-DCA7-47E6-B78B-6ECDDF873DD6}"/>
          </ac:spMkLst>
        </pc:spChg>
        <pc:spChg chg="del">
          <ac:chgData name="Thắng La Quốc" userId="448d5621545efbd3" providerId="LiveId" clId="{84092A51-12AA-4738-B4A5-A084FC678DB8}" dt="2019-02-25T03:52:45.444" v="1456" actId="26606"/>
          <ac:spMkLst>
            <pc:docMk/>
            <pc:sldMk cId="525364255" sldId="276"/>
            <ac:spMk id="12" creationId="{8AAB0B1E-BB97-40E0-8DCD-D1197A0E1D6A}"/>
          </ac:spMkLst>
        </pc:spChg>
        <pc:spChg chg="add">
          <ac:chgData name="Thắng La Quốc" userId="448d5621545efbd3" providerId="LiveId" clId="{84092A51-12AA-4738-B4A5-A084FC678DB8}" dt="2019-02-25T03:52:45.444" v="1456" actId="26606"/>
          <ac:spMkLst>
            <pc:docMk/>
            <pc:sldMk cId="525364255" sldId="276"/>
            <ac:spMk id="19" creationId="{02E941BD-027E-419D-A57B-79D61423B642}"/>
          </ac:spMkLst>
        </pc:spChg>
        <pc:picChg chg="add mod">
          <ac:chgData name="Thắng La Quốc" userId="448d5621545efbd3" providerId="LiveId" clId="{84092A51-12AA-4738-B4A5-A084FC678DB8}" dt="2019-02-25T03:52:45.444" v="1456" actId="26606"/>
          <ac:picMkLst>
            <pc:docMk/>
            <pc:sldMk cId="525364255" sldId="276"/>
            <ac:picMk id="4" creationId="{09848C3A-CAC7-4982-A058-E25A8C694D38}"/>
          </ac:picMkLst>
        </pc:picChg>
        <pc:picChg chg="add">
          <ac:chgData name="Thắng La Quốc" userId="448d5621545efbd3" providerId="LiveId" clId="{84092A51-12AA-4738-B4A5-A084FC678DB8}" dt="2019-02-25T03:52:45.444" v="1456" actId="26606"/>
          <ac:picMkLst>
            <pc:docMk/>
            <pc:sldMk cId="525364255" sldId="276"/>
            <ac:picMk id="17" creationId="{DEF28D5B-2926-4FE4-BF22-EA37C737E8FE}"/>
          </ac:picMkLst>
        </pc:picChg>
      </pc:sldChg>
      <pc:sldChg chg="addSp delSp modSp modAnim modNotesTx">
        <pc:chgData name="Thắng La Quốc" userId="448d5621545efbd3" providerId="LiveId" clId="{84092A51-12AA-4738-B4A5-A084FC678DB8}" dt="2019-02-25T03:53:52.798" v="1470" actId="113"/>
        <pc:sldMkLst>
          <pc:docMk/>
          <pc:sldMk cId="2408997257" sldId="277"/>
        </pc:sldMkLst>
        <pc:spChg chg="mod ord">
          <ac:chgData name="Thắng La Quốc" userId="448d5621545efbd3" providerId="LiveId" clId="{84092A51-12AA-4738-B4A5-A084FC678DB8}" dt="2019-02-25T03:53:52.798" v="1470" actId="113"/>
          <ac:spMkLst>
            <pc:docMk/>
            <pc:sldMk cId="2408997257" sldId="277"/>
            <ac:spMk id="2" creationId="{D155914E-C2B1-4B0A-BE24-83E88A30FDEB}"/>
          </ac:spMkLst>
        </pc:spChg>
        <pc:spChg chg="del mod">
          <ac:chgData name="Thắng La Quốc" userId="448d5621545efbd3" providerId="LiveId" clId="{84092A51-12AA-4738-B4A5-A084FC678DB8}" dt="2019-02-25T03:10:13.651" v="635"/>
          <ac:spMkLst>
            <pc:docMk/>
            <pc:sldMk cId="2408997257" sldId="277"/>
            <ac:spMk id="3" creationId="{8CDF8EFC-4812-469A-ABCC-7C998D2F9718}"/>
          </ac:spMkLst>
        </pc:spChg>
        <pc:spChg chg="del">
          <ac:chgData name="Thắng La Quốc" userId="448d5621545efbd3" providerId="LiveId" clId="{84092A51-12AA-4738-B4A5-A084FC678DB8}" dt="2019-02-25T03:53:06.208" v="1457" actId="26606"/>
          <ac:spMkLst>
            <pc:docMk/>
            <pc:sldMk cId="2408997257" sldId="277"/>
            <ac:spMk id="8" creationId="{6D6CDB20-394C-4D51-9C5B-8751E21338DC}"/>
          </ac:spMkLst>
        </pc:spChg>
        <pc:spChg chg="del">
          <ac:chgData name="Thắng La Quốc" userId="448d5621545efbd3" providerId="LiveId" clId="{84092A51-12AA-4738-B4A5-A084FC678DB8}" dt="2019-02-25T03:53:06.208" v="1457" actId="26606"/>
          <ac:spMkLst>
            <pc:docMk/>
            <pc:sldMk cId="2408997257" sldId="277"/>
            <ac:spMk id="10" creationId="{46DFD1E0-DCA7-47E6-B78B-6ECDDF873DD6}"/>
          </ac:spMkLst>
        </pc:spChg>
        <pc:spChg chg="del">
          <ac:chgData name="Thắng La Quốc" userId="448d5621545efbd3" providerId="LiveId" clId="{84092A51-12AA-4738-B4A5-A084FC678DB8}" dt="2019-02-25T03:53:06.208" v="1457" actId="26606"/>
          <ac:spMkLst>
            <pc:docMk/>
            <pc:sldMk cId="2408997257" sldId="277"/>
            <ac:spMk id="12" creationId="{8AAB0B1E-BB97-40E0-8DCD-D1197A0E1D6A}"/>
          </ac:spMkLst>
        </pc:spChg>
        <pc:spChg chg="add">
          <ac:chgData name="Thắng La Quốc" userId="448d5621545efbd3" providerId="LiveId" clId="{84092A51-12AA-4738-B4A5-A084FC678DB8}" dt="2019-02-25T03:53:06.208" v="1457" actId="26606"/>
          <ac:spMkLst>
            <pc:docMk/>
            <pc:sldMk cId="2408997257" sldId="277"/>
            <ac:spMk id="19" creationId="{02E941BD-027E-419D-A57B-79D61423B642}"/>
          </ac:spMkLst>
        </pc:spChg>
        <pc:picChg chg="add mod">
          <ac:chgData name="Thắng La Quốc" userId="448d5621545efbd3" providerId="LiveId" clId="{84092A51-12AA-4738-B4A5-A084FC678DB8}" dt="2019-02-25T03:53:06.208" v="1457" actId="26606"/>
          <ac:picMkLst>
            <pc:docMk/>
            <pc:sldMk cId="2408997257" sldId="277"/>
            <ac:picMk id="4" creationId="{72FC641F-49E1-45C5-9167-FFE832EF8E3F}"/>
          </ac:picMkLst>
        </pc:picChg>
        <pc:picChg chg="add">
          <ac:chgData name="Thắng La Quốc" userId="448d5621545efbd3" providerId="LiveId" clId="{84092A51-12AA-4738-B4A5-A084FC678DB8}" dt="2019-02-25T03:53:06.208" v="1457" actId="26606"/>
          <ac:picMkLst>
            <pc:docMk/>
            <pc:sldMk cId="2408997257" sldId="277"/>
            <ac:picMk id="17" creationId="{DEF28D5B-2926-4FE4-BF22-EA37C737E8FE}"/>
          </ac:picMkLst>
        </pc:picChg>
      </pc:sldChg>
      <pc:sldChg chg="addSp delSp modSp modAnim modNotesTx">
        <pc:chgData name="Thắng La Quốc" userId="448d5621545efbd3" providerId="LiveId" clId="{84092A51-12AA-4738-B4A5-A084FC678DB8}" dt="2019-02-25T03:53:48.377" v="1469" actId="113"/>
        <pc:sldMkLst>
          <pc:docMk/>
          <pc:sldMk cId="1536905627" sldId="282"/>
        </pc:sldMkLst>
        <pc:spChg chg="mod ord">
          <ac:chgData name="Thắng La Quốc" userId="448d5621545efbd3" providerId="LiveId" clId="{84092A51-12AA-4738-B4A5-A084FC678DB8}" dt="2019-02-25T03:53:48.377" v="1469" actId="113"/>
          <ac:spMkLst>
            <pc:docMk/>
            <pc:sldMk cId="1536905627" sldId="282"/>
            <ac:spMk id="2" creationId="{D155914E-C2B1-4B0A-BE24-83E88A30FDEB}"/>
          </ac:spMkLst>
        </pc:spChg>
        <pc:spChg chg="del mod">
          <ac:chgData name="Thắng La Quốc" userId="448d5621545efbd3" providerId="LiveId" clId="{84092A51-12AA-4738-B4A5-A084FC678DB8}" dt="2019-02-25T03:11:45.536" v="649"/>
          <ac:spMkLst>
            <pc:docMk/>
            <pc:sldMk cId="1536905627" sldId="282"/>
            <ac:spMk id="3" creationId="{8CDF8EFC-4812-469A-ABCC-7C998D2F9718}"/>
          </ac:spMkLst>
        </pc:spChg>
        <pc:spChg chg="del">
          <ac:chgData name="Thắng La Quốc" userId="448d5621545efbd3" providerId="LiveId" clId="{84092A51-12AA-4738-B4A5-A084FC678DB8}" dt="2019-02-25T03:53:13.223" v="1458" actId="26606"/>
          <ac:spMkLst>
            <pc:docMk/>
            <pc:sldMk cId="1536905627" sldId="282"/>
            <ac:spMk id="8" creationId="{6D6CDB20-394C-4D51-9C5B-8751E21338DC}"/>
          </ac:spMkLst>
        </pc:spChg>
        <pc:spChg chg="del">
          <ac:chgData name="Thắng La Quốc" userId="448d5621545efbd3" providerId="LiveId" clId="{84092A51-12AA-4738-B4A5-A084FC678DB8}" dt="2019-02-25T03:53:13.223" v="1458" actId="26606"/>
          <ac:spMkLst>
            <pc:docMk/>
            <pc:sldMk cId="1536905627" sldId="282"/>
            <ac:spMk id="10" creationId="{46DFD1E0-DCA7-47E6-B78B-6ECDDF873DD6}"/>
          </ac:spMkLst>
        </pc:spChg>
        <pc:spChg chg="del">
          <ac:chgData name="Thắng La Quốc" userId="448d5621545efbd3" providerId="LiveId" clId="{84092A51-12AA-4738-B4A5-A084FC678DB8}" dt="2019-02-25T03:53:13.223" v="1458" actId="26606"/>
          <ac:spMkLst>
            <pc:docMk/>
            <pc:sldMk cId="1536905627" sldId="282"/>
            <ac:spMk id="12" creationId="{8AAB0B1E-BB97-40E0-8DCD-D1197A0E1D6A}"/>
          </ac:spMkLst>
        </pc:spChg>
        <pc:spChg chg="add">
          <ac:chgData name="Thắng La Quốc" userId="448d5621545efbd3" providerId="LiveId" clId="{84092A51-12AA-4738-B4A5-A084FC678DB8}" dt="2019-02-25T03:53:13.223" v="1458" actId="26606"/>
          <ac:spMkLst>
            <pc:docMk/>
            <pc:sldMk cId="1536905627" sldId="282"/>
            <ac:spMk id="19" creationId="{02E941BD-027E-419D-A57B-79D61423B642}"/>
          </ac:spMkLst>
        </pc:spChg>
        <pc:picChg chg="add mod">
          <ac:chgData name="Thắng La Quốc" userId="448d5621545efbd3" providerId="LiveId" clId="{84092A51-12AA-4738-B4A5-A084FC678DB8}" dt="2019-02-25T03:53:13.223" v="1458" actId="26606"/>
          <ac:picMkLst>
            <pc:docMk/>
            <pc:sldMk cId="1536905627" sldId="282"/>
            <ac:picMk id="7" creationId="{695E8977-27BE-4433-AFDE-5C0D925181C5}"/>
          </ac:picMkLst>
        </pc:picChg>
        <pc:picChg chg="add">
          <ac:chgData name="Thắng La Quốc" userId="448d5621545efbd3" providerId="LiveId" clId="{84092A51-12AA-4738-B4A5-A084FC678DB8}" dt="2019-02-25T03:53:13.223" v="1458" actId="26606"/>
          <ac:picMkLst>
            <pc:docMk/>
            <pc:sldMk cId="1536905627" sldId="282"/>
            <ac:picMk id="17" creationId="{DEF28D5B-2926-4FE4-BF22-EA37C737E8FE}"/>
          </ac:picMkLst>
        </pc:picChg>
      </pc:sldChg>
      <pc:sldChg chg="addSp delSp modSp modAnim">
        <pc:chgData name="Thắng La Quốc" userId="448d5621545efbd3" providerId="LiveId" clId="{84092A51-12AA-4738-B4A5-A084FC678DB8}" dt="2019-02-25T03:57:48.894" v="1513" actId="27636"/>
        <pc:sldMkLst>
          <pc:docMk/>
          <pc:sldMk cId="1130882279" sldId="286"/>
        </pc:sldMkLst>
        <pc:spChg chg="mod ord">
          <ac:chgData name="Thắng La Quốc" userId="448d5621545efbd3" providerId="LiveId" clId="{84092A51-12AA-4738-B4A5-A084FC678DB8}" dt="2019-02-25T03:57:48.894" v="1513" actId="27636"/>
          <ac:spMkLst>
            <pc:docMk/>
            <pc:sldMk cId="1130882279" sldId="286"/>
            <ac:spMk id="2" creationId="{D155914E-C2B1-4B0A-BE24-83E88A30FDEB}"/>
          </ac:spMkLst>
        </pc:spChg>
        <pc:spChg chg="del mod">
          <ac:chgData name="Thắng La Quốc" userId="448d5621545efbd3" providerId="LiveId" clId="{84092A51-12AA-4738-B4A5-A084FC678DB8}" dt="2019-02-25T03:31:49.655" v="725"/>
          <ac:spMkLst>
            <pc:docMk/>
            <pc:sldMk cId="1130882279" sldId="286"/>
            <ac:spMk id="3" creationId="{8CDF8EFC-4812-469A-ABCC-7C998D2F9718}"/>
          </ac:spMkLst>
        </pc:spChg>
        <pc:spChg chg="del">
          <ac:chgData name="Thắng La Quốc" userId="448d5621545efbd3" providerId="LiveId" clId="{84092A51-12AA-4738-B4A5-A084FC678DB8}" dt="2019-02-25T03:57:31.926" v="1504" actId="26606"/>
          <ac:spMkLst>
            <pc:docMk/>
            <pc:sldMk cId="1130882279" sldId="286"/>
            <ac:spMk id="8" creationId="{6D6CDB20-394C-4D51-9C5B-8751E21338DC}"/>
          </ac:spMkLst>
        </pc:spChg>
        <pc:spChg chg="del">
          <ac:chgData name="Thắng La Quốc" userId="448d5621545efbd3" providerId="LiveId" clId="{84092A51-12AA-4738-B4A5-A084FC678DB8}" dt="2019-02-25T03:57:31.926" v="1504" actId="26606"/>
          <ac:spMkLst>
            <pc:docMk/>
            <pc:sldMk cId="1130882279" sldId="286"/>
            <ac:spMk id="10" creationId="{46DFD1E0-DCA7-47E6-B78B-6ECDDF873DD6}"/>
          </ac:spMkLst>
        </pc:spChg>
        <pc:spChg chg="del">
          <ac:chgData name="Thắng La Quốc" userId="448d5621545efbd3" providerId="LiveId" clId="{84092A51-12AA-4738-B4A5-A084FC678DB8}" dt="2019-02-25T03:57:31.926" v="1504" actId="26606"/>
          <ac:spMkLst>
            <pc:docMk/>
            <pc:sldMk cId="1130882279" sldId="286"/>
            <ac:spMk id="12" creationId="{8AAB0B1E-BB97-40E0-8DCD-D1197A0E1D6A}"/>
          </ac:spMkLst>
        </pc:spChg>
        <pc:spChg chg="add">
          <ac:chgData name="Thắng La Quốc" userId="448d5621545efbd3" providerId="LiveId" clId="{84092A51-12AA-4738-B4A5-A084FC678DB8}" dt="2019-02-25T03:57:31.926" v="1504" actId="26606"/>
          <ac:spMkLst>
            <pc:docMk/>
            <pc:sldMk cId="1130882279" sldId="286"/>
            <ac:spMk id="19" creationId="{02E941BD-027E-419D-A57B-79D61423B642}"/>
          </ac:spMkLst>
        </pc:spChg>
        <pc:picChg chg="add mod">
          <ac:chgData name="Thắng La Quốc" userId="448d5621545efbd3" providerId="LiveId" clId="{84092A51-12AA-4738-B4A5-A084FC678DB8}" dt="2019-02-25T03:57:44.269" v="1506" actId="27614"/>
          <ac:picMkLst>
            <pc:docMk/>
            <pc:sldMk cId="1130882279" sldId="286"/>
            <ac:picMk id="4" creationId="{632E62ED-A97B-48BF-898B-B5FF99178404}"/>
          </ac:picMkLst>
        </pc:picChg>
        <pc:picChg chg="add">
          <ac:chgData name="Thắng La Quốc" userId="448d5621545efbd3" providerId="LiveId" clId="{84092A51-12AA-4738-B4A5-A084FC678DB8}" dt="2019-02-25T03:57:31.926" v="1504" actId="26606"/>
          <ac:picMkLst>
            <pc:docMk/>
            <pc:sldMk cId="1130882279" sldId="286"/>
            <ac:picMk id="17" creationId="{DEF28D5B-2926-4FE4-BF22-EA37C737E8FE}"/>
          </ac:picMkLst>
        </pc:picChg>
      </pc:sldChg>
      <pc:sldChg chg="addSp delSp modSp mod setBg">
        <pc:chgData name="Thắng La Quốc" userId="448d5621545efbd3" providerId="LiveId" clId="{84092A51-12AA-4738-B4A5-A084FC678DB8}" dt="2019-02-25T04:08:23.250" v="1591" actId="27614"/>
        <pc:sldMkLst>
          <pc:docMk/>
          <pc:sldMk cId="225847807" sldId="289"/>
        </pc:sldMkLst>
        <pc:spChg chg="del">
          <ac:chgData name="Thắng La Quốc" userId="448d5621545efbd3" providerId="LiveId" clId="{84092A51-12AA-4738-B4A5-A084FC678DB8}" dt="2019-02-25T04:06:43.692" v="1588" actId="26606"/>
          <ac:spMkLst>
            <pc:docMk/>
            <pc:sldMk cId="225847807" sldId="289"/>
            <ac:spMk id="2" creationId="{2B05F50D-4E61-422A-9CCF-9CA20142A067}"/>
          </ac:spMkLst>
        </pc:spChg>
        <pc:spChg chg="del">
          <ac:chgData name="Thắng La Quốc" userId="448d5621545efbd3" providerId="LiveId" clId="{84092A51-12AA-4738-B4A5-A084FC678DB8}" dt="2019-02-25T04:06:38.991" v="1585" actId="931"/>
          <ac:spMkLst>
            <pc:docMk/>
            <pc:sldMk cId="225847807" sldId="289"/>
            <ac:spMk id="3" creationId="{8A638B21-C90A-4A74-B7EB-3B4A6F1B9B64}"/>
          </ac:spMkLst>
        </pc:spChg>
        <pc:picChg chg="add mod">
          <ac:chgData name="Thắng La Quốc" userId="448d5621545efbd3" providerId="LiveId" clId="{84092A51-12AA-4738-B4A5-A084FC678DB8}" dt="2019-02-25T04:08:23.250" v="1591" actId="27614"/>
          <ac:picMkLst>
            <pc:docMk/>
            <pc:sldMk cId="225847807" sldId="289"/>
            <ac:picMk id="5" creationId="{A2ABA933-B816-4DBE-BBBF-6BA20A0B2960}"/>
          </ac:picMkLst>
        </pc:picChg>
      </pc:sldChg>
      <pc:sldChg chg="addSp delSp modSp add modMedia modAnim">
        <pc:chgData name="Thắng La Quốc" userId="448d5621545efbd3" providerId="LiveId" clId="{84092A51-12AA-4738-B4A5-A084FC678DB8}" dt="2019-02-25T02:49:42.206" v="392" actId="1076"/>
        <pc:sldMkLst>
          <pc:docMk/>
          <pc:sldMk cId="1486759250" sldId="290"/>
        </pc:sldMkLst>
        <pc:spChg chg="del">
          <ac:chgData name="Thắng La Quốc" userId="448d5621545efbd3" providerId="LiveId" clId="{84092A51-12AA-4738-B4A5-A084FC678DB8}" dt="2019-02-25T02:02:53.739" v="2" actId="478"/>
          <ac:spMkLst>
            <pc:docMk/>
            <pc:sldMk cId="1486759250" sldId="290"/>
            <ac:spMk id="2" creationId="{A5993914-1B06-49FE-B890-79FF5159BA4C}"/>
          </ac:spMkLst>
        </pc:spChg>
        <pc:spChg chg="add del mod">
          <ac:chgData name="Thắng La Quốc" userId="448d5621545efbd3" providerId="LiveId" clId="{84092A51-12AA-4738-B4A5-A084FC678DB8}" dt="2019-02-25T02:49:25.794" v="385" actId="478"/>
          <ac:spMkLst>
            <pc:docMk/>
            <pc:sldMk cId="1486759250" sldId="290"/>
            <ac:spMk id="2" creationId="{C9F39E09-FC88-417B-8893-BABF52773F71}"/>
          </ac:spMkLst>
        </pc:spChg>
        <pc:spChg chg="del">
          <ac:chgData name="Thắng La Quốc" userId="448d5621545efbd3" providerId="LiveId" clId="{84092A51-12AA-4738-B4A5-A084FC678DB8}" dt="2019-02-25T02:02:36.707" v="1"/>
          <ac:spMkLst>
            <pc:docMk/>
            <pc:sldMk cId="1486759250" sldId="290"/>
            <ac:spMk id="3" creationId="{6827DCF1-7996-40BC-A99B-ACCC6CFF0B25}"/>
          </ac:spMkLst>
        </pc:spChg>
        <pc:spChg chg="add del mod">
          <ac:chgData name="Thắng La Quốc" userId="448d5621545efbd3" providerId="LiveId" clId="{84092A51-12AA-4738-B4A5-A084FC678DB8}" dt="2019-02-25T02:49:29.312" v="386" actId="478"/>
          <ac:spMkLst>
            <pc:docMk/>
            <pc:sldMk cId="1486759250" sldId="290"/>
            <ac:spMk id="5" creationId="{88C78F32-0C84-45E2-B168-902B377B9356}"/>
          </ac:spMkLst>
        </pc:spChg>
        <pc:picChg chg="add mod">
          <ac:chgData name="Thắng La Quốc" userId="448d5621545efbd3" providerId="LiveId" clId="{84092A51-12AA-4738-B4A5-A084FC678DB8}" dt="2019-02-25T02:49:42.206" v="392" actId="1076"/>
          <ac:picMkLst>
            <pc:docMk/>
            <pc:sldMk cId="1486759250" sldId="290"/>
            <ac:picMk id="4" creationId="{DA28A7E7-5FB9-4B9D-9DA8-63BFE3D54D12}"/>
          </ac:picMkLst>
        </pc:picChg>
      </pc:sldChg>
      <pc:sldChg chg="addSp delSp modSp add mod setBg modAnim">
        <pc:chgData name="Thắng La Quốc" userId="448d5621545efbd3" providerId="LiveId" clId="{84092A51-12AA-4738-B4A5-A084FC678DB8}" dt="2019-02-25T04:05:04.901" v="1583" actId="404"/>
        <pc:sldMkLst>
          <pc:docMk/>
          <pc:sldMk cId="347925511" sldId="291"/>
        </pc:sldMkLst>
        <pc:spChg chg="mod">
          <ac:chgData name="Thắng La Quốc" userId="448d5621545efbd3" providerId="LiveId" clId="{84092A51-12AA-4738-B4A5-A084FC678DB8}" dt="2019-02-25T04:04:25.935" v="1574" actId="26606"/>
          <ac:spMkLst>
            <pc:docMk/>
            <pc:sldMk cId="347925511" sldId="291"/>
            <ac:spMk id="2" creationId="{A7AB2639-87A0-4605-852C-A65915BECB0A}"/>
          </ac:spMkLst>
        </pc:spChg>
        <pc:spChg chg="add del">
          <ac:chgData name="Thắng La Quốc" userId="448d5621545efbd3" providerId="LiveId" clId="{84092A51-12AA-4738-B4A5-A084FC678DB8}" dt="2019-02-25T04:04:25.935" v="1574" actId="26606"/>
          <ac:spMkLst>
            <pc:docMk/>
            <pc:sldMk cId="347925511" sldId="291"/>
            <ac:spMk id="41" creationId="{4351DFE5-F63D-4BE0-BDA9-E3EB88F01AA5}"/>
          </ac:spMkLst>
        </pc:spChg>
        <pc:spChg chg="add del">
          <ac:chgData name="Thắng La Quốc" userId="448d5621545efbd3" providerId="LiveId" clId="{84092A51-12AA-4738-B4A5-A084FC678DB8}" dt="2019-02-25T04:04:25.841" v="1573" actId="26606"/>
          <ac:spMkLst>
            <pc:docMk/>
            <pc:sldMk cId="347925511" sldId="291"/>
            <ac:spMk id="47" creationId="{E4505C23-674B-4195-81D6-0C127FEAE3F8}"/>
          </ac:spMkLst>
        </pc:spChg>
        <pc:spChg chg="add del">
          <ac:chgData name="Thắng La Quốc" userId="448d5621545efbd3" providerId="LiveId" clId="{84092A51-12AA-4738-B4A5-A084FC678DB8}" dt="2019-02-25T04:04:25.841" v="1573" actId="26606"/>
          <ac:spMkLst>
            <pc:docMk/>
            <pc:sldMk cId="347925511" sldId="291"/>
            <ac:spMk id="49" creationId="{65C9B8F0-FF66-4C15-BD05-E86B87331846}"/>
          </ac:spMkLst>
        </pc:spChg>
        <pc:spChg chg="add">
          <ac:chgData name="Thắng La Quốc" userId="448d5621545efbd3" providerId="LiveId" clId="{84092A51-12AA-4738-B4A5-A084FC678DB8}" dt="2019-02-25T04:04:25.935" v="1574" actId="26606"/>
          <ac:spMkLst>
            <pc:docMk/>
            <pc:sldMk cId="347925511" sldId="291"/>
            <ac:spMk id="51" creationId="{E4505C23-674B-4195-81D6-0C127FEAE3F8}"/>
          </ac:spMkLst>
        </pc:spChg>
        <pc:spChg chg="add">
          <ac:chgData name="Thắng La Quốc" userId="448d5621545efbd3" providerId="LiveId" clId="{84092A51-12AA-4738-B4A5-A084FC678DB8}" dt="2019-02-25T04:04:25.935" v="1574" actId="26606"/>
          <ac:spMkLst>
            <pc:docMk/>
            <pc:sldMk cId="347925511" sldId="291"/>
            <ac:spMk id="52" creationId="{65C9B8F0-FF66-4C15-BD05-E86B87331846}"/>
          </ac:spMkLst>
        </pc:spChg>
        <pc:graphicFrameChg chg="mod modGraphic">
          <ac:chgData name="Thắng La Quốc" userId="448d5621545efbd3" providerId="LiveId" clId="{84092A51-12AA-4738-B4A5-A084FC678DB8}" dt="2019-02-25T04:05:04.901" v="1583" actId="404"/>
          <ac:graphicFrameMkLst>
            <pc:docMk/>
            <pc:sldMk cId="347925511" sldId="291"/>
            <ac:graphicFrameMk id="6" creationId="{F44EE0A9-4123-4BD6-A907-CD1AF7ACE64C}"/>
          </ac:graphicFrameMkLst>
        </pc:graphicFrameChg>
        <pc:picChg chg="add del">
          <ac:chgData name="Thắng La Quốc" userId="448d5621545efbd3" providerId="LiveId" clId="{84092A51-12AA-4738-B4A5-A084FC678DB8}" dt="2019-02-25T04:04:25.935" v="1574" actId="26606"/>
          <ac:picMkLst>
            <pc:docMk/>
            <pc:sldMk cId="347925511" sldId="291"/>
            <ac:picMk id="42" creationId="{02DD2BC0-6F29-4B4F-8D61-2DCF6D2E8E73}"/>
          </ac:picMkLst>
        </pc:picChg>
      </pc:sldChg>
      <pc:sldChg chg="addSp delSp modSp add modMedia modAnim">
        <pc:chgData name="Thắng La Quốc" userId="448d5621545efbd3" providerId="LiveId" clId="{84092A51-12AA-4738-B4A5-A084FC678DB8}" dt="2019-02-25T04:05:19.471" v="1584"/>
        <pc:sldMkLst>
          <pc:docMk/>
          <pc:sldMk cId="201526284" sldId="292"/>
        </pc:sldMkLst>
        <pc:spChg chg="del">
          <ac:chgData name="Thắng La Quốc" userId="448d5621545efbd3" providerId="LiveId" clId="{84092A51-12AA-4738-B4A5-A084FC678DB8}" dt="2019-02-25T02:16:13.499" v="112"/>
          <ac:spMkLst>
            <pc:docMk/>
            <pc:sldMk cId="201526284" sldId="292"/>
            <ac:spMk id="2" creationId="{B45A0119-DD4C-44E5-8243-B322735E1000}"/>
          </ac:spMkLst>
        </pc:spChg>
        <pc:spChg chg="del">
          <ac:chgData name="Thắng La Quốc" userId="448d5621545efbd3" providerId="LiveId" clId="{84092A51-12AA-4738-B4A5-A084FC678DB8}" dt="2019-02-25T02:16:13.499" v="112"/>
          <ac:spMkLst>
            <pc:docMk/>
            <pc:sldMk cId="201526284" sldId="292"/>
            <ac:spMk id="3" creationId="{91092661-9D2C-435B-9D49-020CB16F8766}"/>
          </ac:spMkLst>
        </pc:spChg>
        <pc:spChg chg="del">
          <ac:chgData name="Thắng La Quốc" userId="448d5621545efbd3" providerId="LiveId" clId="{84092A51-12AA-4738-B4A5-A084FC678DB8}" dt="2019-02-25T02:16:13.499" v="112"/>
          <ac:spMkLst>
            <pc:docMk/>
            <pc:sldMk cId="201526284" sldId="292"/>
            <ac:spMk id="4" creationId="{0AFA8B7B-CA51-4117-9B88-C5C9DF0B99A6}"/>
          </ac:spMkLst>
        </pc:spChg>
        <pc:spChg chg="add del mod">
          <ac:chgData name="Thắng La Quốc" userId="448d5621545efbd3" providerId="LiveId" clId="{84092A51-12AA-4738-B4A5-A084FC678DB8}" dt="2019-02-25T02:16:17.290" v="113" actId="478"/>
          <ac:spMkLst>
            <pc:docMk/>
            <pc:sldMk cId="201526284" sldId="292"/>
            <ac:spMk id="5" creationId="{FCB357D1-6AA1-42B2-A9FC-49B4FE45A306}"/>
          </ac:spMkLst>
        </pc:spChg>
        <pc:spChg chg="add del mod">
          <ac:chgData name="Thắng La Quốc" userId="448d5621545efbd3" providerId="LiveId" clId="{84092A51-12AA-4738-B4A5-A084FC678DB8}" dt="2019-02-25T02:16:30.733" v="114"/>
          <ac:spMkLst>
            <pc:docMk/>
            <pc:sldMk cId="201526284" sldId="292"/>
            <ac:spMk id="6" creationId="{CB119B4B-F4E2-4FE3-9C08-031D42342C9F}"/>
          </ac:spMkLst>
        </pc:spChg>
        <pc:picChg chg="add mod">
          <ac:chgData name="Thắng La Quốc" userId="448d5621545efbd3" providerId="LiveId" clId="{84092A51-12AA-4738-B4A5-A084FC678DB8}" dt="2019-02-25T02:18:58.696" v="121" actId="27784"/>
          <ac:picMkLst>
            <pc:docMk/>
            <pc:sldMk cId="201526284" sldId="292"/>
            <ac:picMk id="7" creationId="{6F2DAF23-2E37-4C6D-B632-DED68B95664B}"/>
          </ac:picMkLst>
        </pc:picChg>
      </pc:sldChg>
      <pc:sldChg chg="addSp delSp modSp add">
        <pc:chgData name="Thắng La Quốc" userId="448d5621545efbd3" providerId="LiveId" clId="{84092A51-12AA-4738-B4A5-A084FC678DB8}" dt="2019-02-25T03:58:45.082" v="1525" actId="27636"/>
        <pc:sldMkLst>
          <pc:docMk/>
          <pc:sldMk cId="1616689579" sldId="293"/>
        </pc:sldMkLst>
        <pc:spChg chg="mod ord">
          <ac:chgData name="Thắng La Quốc" userId="448d5621545efbd3" providerId="LiveId" clId="{84092A51-12AA-4738-B4A5-A084FC678DB8}" dt="2019-02-25T03:58:45.082" v="1525" actId="27636"/>
          <ac:spMkLst>
            <pc:docMk/>
            <pc:sldMk cId="1616689579" sldId="293"/>
            <ac:spMk id="2" creationId="{D155914E-C2B1-4B0A-BE24-83E88A30FDEB}"/>
          </ac:spMkLst>
        </pc:spChg>
        <pc:spChg chg="del">
          <ac:chgData name="Thắng La Quốc" userId="448d5621545efbd3" providerId="LiveId" clId="{84092A51-12AA-4738-B4A5-A084FC678DB8}" dt="2019-02-25T03:58:25.067" v="1518" actId="26606"/>
          <ac:spMkLst>
            <pc:docMk/>
            <pc:sldMk cId="1616689579" sldId="293"/>
            <ac:spMk id="8" creationId="{6D6CDB20-394C-4D51-9C5B-8751E21338DC}"/>
          </ac:spMkLst>
        </pc:spChg>
        <pc:spChg chg="del">
          <ac:chgData name="Thắng La Quốc" userId="448d5621545efbd3" providerId="LiveId" clId="{84092A51-12AA-4738-B4A5-A084FC678DB8}" dt="2019-02-25T03:58:25.067" v="1518" actId="26606"/>
          <ac:spMkLst>
            <pc:docMk/>
            <pc:sldMk cId="1616689579" sldId="293"/>
            <ac:spMk id="10" creationId="{46DFD1E0-DCA7-47E6-B78B-6ECDDF873DD6}"/>
          </ac:spMkLst>
        </pc:spChg>
        <pc:spChg chg="del">
          <ac:chgData name="Thắng La Quốc" userId="448d5621545efbd3" providerId="LiveId" clId="{84092A51-12AA-4738-B4A5-A084FC678DB8}" dt="2019-02-25T03:58:25.067" v="1518" actId="26606"/>
          <ac:spMkLst>
            <pc:docMk/>
            <pc:sldMk cId="1616689579" sldId="293"/>
            <ac:spMk id="12" creationId="{8AAB0B1E-BB97-40E0-8DCD-D1197A0E1D6A}"/>
          </ac:spMkLst>
        </pc:spChg>
        <pc:spChg chg="add">
          <ac:chgData name="Thắng La Quốc" userId="448d5621545efbd3" providerId="LiveId" clId="{84092A51-12AA-4738-B4A5-A084FC678DB8}" dt="2019-02-25T03:58:25.067" v="1518" actId="26606"/>
          <ac:spMkLst>
            <pc:docMk/>
            <pc:sldMk cId="1616689579" sldId="293"/>
            <ac:spMk id="19" creationId="{02E941BD-027E-419D-A57B-79D61423B642}"/>
          </ac:spMkLst>
        </pc:spChg>
        <pc:picChg chg="mod">
          <ac:chgData name="Thắng La Quốc" userId="448d5621545efbd3" providerId="LiveId" clId="{84092A51-12AA-4738-B4A5-A084FC678DB8}" dt="2019-02-25T03:58:25.067" v="1518" actId="26606"/>
          <ac:picMkLst>
            <pc:docMk/>
            <pc:sldMk cId="1616689579" sldId="293"/>
            <ac:picMk id="4" creationId="{632E62ED-A97B-48BF-898B-B5FF99178404}"/>
          </ac:picMkLst>
        </pc:picChg>
        <pc:picChg chg="add">
          <ac:chgData name="Thắng La Quốc" userId="448d5621545efbd3" providerId="LiveId" clId="{84092A51-12AA-4738-B4A5-A084FC678DB8}" dt="2019-02-25T03:58:25.067" v="1518" actId="26606"/>
          <ac:picMkLst>
            <pc:docMk/>
            <pc:sldMk cId="1616689579" sldId="293"/>
            <ac:picMk id="17" creationId="{DEF28D5B-2926-4FE4-BF22-EA37C737E8FE}"/>
          </ac:picMkLst>
        </pc:picChg>
      </pc:sldChg>
      <pc:sldChg chg="addSp delSp modSp add modNotesTx">
        <pc:chgData name="Thắng La Quốc" userId="448d5621545efbd3" providerId="LiveId" clId="{84092A51-12AA-4738-B4A5-A084FC678DB8}" dt="2019-02-25T03:58:58.096" v="1531" actId="27636"/>
        <pc:sldMkLst>
          <pc:docMk/>
          <pc:sldMk cId="1958239913" sldId="294"/>
        </pc:sldMkLst>
        <pc:spChg chg="mod ord">
          <ac:chgData name="Thắng La Quốc" userId="448d5621545efbd3" providerId="LiveId" clId="{84092A51-12AA-4738-B4A5-A084FC678DB8}" dt="2019-02-25T03:58:58.096" v="1531" actId="27636"/>
          <ac:spMkLst>
            <pc:docMk/>
            <pc:sldMk cId="1958239913" sldId="294"/>
            <ac:spMk id="2" creationId="{D155914E-C2B1-4B0A-BE24-83E88A30FDEB}"/>
          </ac:spMkLst>
        </pc:spChg>
        <pc:spChg chg="del">
          <ac:chgData name="Thắng La Quốc" userId="448d5621545efbd3" providerId="LiveId" clId="{84092A51-12AA-4738-B4A5-A084FC678DB8}" dt="2019-02-25T03:58:31.161" v="1519" actId="26606"/>
          <ac:spMkLst>
            <pc:docMk/>
            <pc:sldMk cId="1958239913" sldId="294"/>
            <ac:spMk id="8" creationId="{6D6CDB20-394C-4D51-9C5B-8751E21338DC}"/>
          </ac:spMkLst>
        </pc:spChg>
        <pc:spChg chg="del">
          <ac:chgData name="Thắng La Quốc" userId="448d5621545efbd3" providerId="LiveId" clId="{84092A51-12AA-4738-B4A5-A084FC678DB8}" dt="2019-02-25T03:58:31.161" v="1519" actId="26606"/>
          <ac:spMkLst>
            <pc:docMk/>
            <pc:sldMk cId="1958239913" sldId="294"/>
            <ac:spMk id="10" creationId="{46DFD1E0-DCA7-47E6-B78B-6ECDDF873DD6}"/>
          </ac:spMkLst>
        </pc:spChg>
        <pc:spChg chg="del">
          <ac:chgData name="Thắng La Quốc" userId="448d5621545efbd3" providerId="LiveId" clId="{84092A51-12AA-4738-B4A5-A084FC678DB8}" dt="2019-02-25T03:58:31.161" v="1519" actId="26606"/>
          <ac:spMkLst>
            <pc:docMk/>
            <pc:sldMk cId="1958239913" sldId="294"/>
            <ac:spMk id="12" creationId="{8AAB0B1E-BB97-40E0-8DCD-D1197A0E1D6A}"/>
          </ac:spMkLst>
        </pc:spChg>
        <pc:spChg chg="add">
          <ac:chgData name="Thắng La Quốc" userId="448d5621545efbd3" providerId="LiveId" clId="{84092A51-12AA-4738-B4A5-A084FC678DB8}" dt="2019-02-25T03:58:31.161" v="1519" actId="26606"/>
          <ac:spMkLst>
            <pc:docMk/>
            <pc:sldMk cId="1958239913" sldId="294"/>
            <ac:spMk id="19" creationId="{02E941BD-027E-419D-A57B-79D61423B642}"/>
          </ac:spMkLst>
        </pc:spChg>
        <pc:picChg chg="mod">
          <ac:chgData name="Thắng La Quốc" userId="448d5621545efbd3" providerId="LiveId" clId="{84092A51-12AA-4738-B4A5-A084FC678DB8}" dt="2019-02-25T03:58:31.161" v="1519" actId="26606"/>
          <ac:picMkLst>
            <pc:docMk/>
            <pc:sldMk cId="1958239913" sldId="294"/>
            <ac:picMk id="4" creationId="{632E62ED-A97B-48BF-898B-B5FF99178404}"/>
          </ac:picMkLst>
        </pc:picChg>
        <pc:picChg chg="add">
          <ac:chgData name="Thắng La Quốc" userId="448d5621545efbd3" providerId="LiveId" clId="{84092A51-12AA-4738-B4A5-A084FC678DB8}" dt="2019-02-25T03:58:31.161" v="1519" actId="26606"/>
          <ac:picMkLst>
            <pc:docMk/>
            <pc:sldMk cId="1958239913" sldId="294"/>
            <ac:picMk id="17" creationId="{DEF28D5B-2926-4FE4-BF22-EA37C737E8FE}"/>
          </ac:picMkLst>
        </pc:picChg>
      </pc:sldChg>
      <pc:sldChg chg="modSp add">
        <pc:chgData name="Thắng La Quốc" userId="448d5621545efbd3" providerId="LiveId" clId="{84092A51-12AA-4738-B4A5-A084FC678DB8}" dt="2019-02-25T04:09:04.021" v="1614" actId="20577"/>
        <pc:sldMkLst>
          <pc:docMk/>
          <pc:sldMk cId="3535974272" sldId="295"/>
        </pc:sldMkLst>
        <pc:spChg chg="mod">
          <ac:chgData name="Thắng La Quốc" userId="448d5621545efbd3" providerId="LiveId" clId="{84092A51-12AA-4738-B4A5-A084FC678DB8}" dt="2019-02-25T04:09:04.021" v="1614" actId="20577"/>
          <ac:spMkLst>
            <pc:docMk/>
            <pc:sldMk cId="3535974272" sldId="295"/>
            <ac:spMk id="2" creationId="{27D26423-D2F6-41A2-A8BF-847082E37E98}"/>
          </ac:spMkLst>
        </pc:spChg>
      </pc:sldChg>
    </pc:docChg>
  </pc:docChgLst>
  <pc:docChgLst>
    <pc:chgData name="Thắng La Quốc" userId="448d5621545efbd3" providerId="LiveId" clId="{882DB646-816F-4C0D-892E-D1026FC18BF3}"/>
    <pc:docChg chg="addSld modSld">
      <pc:chgData name="Thắng La Quốc" userId="448d5621545efbd3" providerId="LiveId" clId="{882DB646-816F-4C0D-892E-D1026FC18BF3}" dt="2019-02-13T12:38:35.608" v="86" actId="20577"/>
      <pc:docMkLst>
        <pc:docMk/>
      </pc:docMkLst>
      <pc:sldChg chg="modSp add">
        <pc:chgData name="Thắng La Quốc" userId="448d5621545efbd3" providerId="LiveId" clId="{882DB646-816F-4C0D-892E-D1026FC18BF3}" dt="2019-02-13T12:38:35.608" v="86" actId="20577"/>
        <pc:sldMkLst>
          <pc:docMk/>
          <pc:sldMk cId="970625761" sldId="256"/>
        </pc:sldMkLst>
        <pc:spChg chg="mod">
          <ac:chgData name="Thắng La Quốc" userId="448d5621545efbd3" providerId="LiveId" clId="{882DB646-816F-4C0D-892E-D1026FC18BF3}" dt="2019-02-13T12:37:19.359" v="43" actId="20577"/>
          <ac:spMkLst>
            <pc:docMk/>
            <pc:sldMk cId="970625761" sldId="256"/>
            <ac:spMk id="2" creationId="{6171CA25-74C9-41F7-A9DE-8353D6763F7D}"/>
          </ac:spMkLst>
        </pc:spChg>
        <pc:spChg chg="mod">
          <ac:chgData name="Thắng La Quốc" userId="448d5621545efbd3" providerId="LiveId" clId="{882DB646-816F-4C0D-892E-D1026FC18BF3}" dt="2019-02-13T12:38:35.608" v="86" actId="20577"/>
          <ac:spMkLst>
            <pc:docMk/>
            <pc:sldMk cId="970625761" sldId="256"/>
            <ac:spMk id="3" creationId="{E99184A8-E672-4A03-B62B-3935ED564FC6}"/>
          </ac:spMkLst>
        </pc:spChg>
      </pc:sldChg>
    </pc:docChg>
  </pc:docChgLst>
  <pc:docChgLst>
    <pc:chgData name="Thắng La Quốc" userId="448d5621545efbd3" providerId="LiveId" clId="{8FA65FC4-671E-4CD3-BCDB-F12E1AC34D69}"/>
    <pc:docChg chg="undo redo custSel mod addSld delSld modSld sldOrd">
      <pc:chgData name="Thắng La Quốc" userId="448d5621545efbd3" providerId="LiveId" clId="{8FA65FC4-671E-4CD3-BCDB-F12E1AC34D69}" dt="2019-02-21T10:17:44.038" v="1661"/>
      <pc:docMkLst>
        <pc:docMk/>
      </pc:docMkLst>
      <pc:sldChg chg="addSp delSp modSp">
        <pc:chgData name="Thắng La Quốc" userId="448d5621545efbd3" providerId="LiveId" clId="{8FA65FC4-671E-4CD3-BCDB-F12E1AC34D69}" dt="2019-02-21T09:26:47.150" v="501" actId="2085"/>
        <pc:sldMkLst>
          <pc:docMk/>
          <pc:sldMk cId="2179004212" sldId="258"/>
        </pc:sldMkLst>
        <pc:spChg chg="mod">
          <ac:chgData name="Thắng La Quốc" userId="448d5621545efbd3" providerId="LiveId" clId="{8FA65FC4-671E-4CD3-BCDB-F12E1AC34D69}" dt="2019-02-21T09:19:14.276" v="177" actId="20577"/>
          <ac:spMkLst>
            <pc:docMk/>
            <pc:sldMk cId="2179004212" sldId="258"/>
            <ac:spMk id="2" creationId="{C67D5DEE-4A0B-495B-AA37-2E2EC2A660D6}"/>
          </ac:spMkLst>
        </pc:spChg>
        <pc:spChg chg="del mod">
          <ac:chgData name="Thắng La Quốc" userId="448d5621545efbd3" providerId="LiveId" clId="{8FA65FC4-671E-4CD3-BCDB-F12E1AC34D69}" dt="2019-02-21T09:22:59.885" v="481" actId="478"/>
          <ac:spMkLst>
            <pc:docMk/>
            <pc:sldMk cId="2179004212" sldId="258"/>
            <ac:spMk id="3" creationId="{D8EC2389-32B1-4840-A8ED-528CAFC333D6}"/>
          </ac:spMkLst>
        </pc:spChg>
        <pc:spChg chg="add del mod">
          <ac:chgData name="Thắng La Quốc" userId="448d5621545efbd3" providerId="LiveId" clId="{8FA65FC4-671E-4CD3-BCDB-F12E1AC34D69}" dt="2019-02-21T09:23:12.884" v="483"/>
          <ac:spMkLst>
            <pc:docMk/>
            <pc:sldMk cId="2179004212" sldId="258"/>
            <ac:spMk id="6" creationId="{22A2F954-AB8C-4FB1-BE84-92B94CEBEB52}"/>
          </ac:spMkLst>
        </pc:spChg>
        <pc:graphicFrameChg chg="add del mod">
          <ac:chgData name="Thắng La Quốc" userId="448d5621545efbd3" providerId="LiveId" clId="{8FA65FC4-671E-4CD3-BCDB-F12E1AC34D69}" dt="2019-02-21T09:23:10.244" v="482"/>
          <ac:graphicFrameMkLst>
            <pc:docMk/>
            <pc:sldMk cId="2179004212" sldId="258"/>
            <ac:graphicFrameMk id="4" creationId="{82586089-723E-4395-882E-F2B5ECDE63E8}"/>
          </ac:graphicFrameMkLst>
        </pc:graphicFrameChg>
        <pc:graphicFrameChg chg="add mod">
          <ac:chgData name="Thắng La Quốc" userId="448d5621545efbd3" providerId="LiveId" clId="{8FA65FC4-671E-4CD3-BCDB-F12E1AC34D69}" dt="2019-02-21T09:26:47.150" v="501" actId="2085"/>
          <ac:graphicFrameMkLst>
            <pc:docMk/>
            <pc:sldMk cId="2179004212" sldId="258"/>
            <ac:graphicFrameMk id="9" creationId="{9CCA7EE4-2585-41F1-97BF-4FE2D4766033}"/>
          </ac:graphicFrameMkLst>
        </pc:graphicFrameChg>
      </pc:sldChg>
      <pc:sldChg chg="addSp delSp modSp">
        <pc:chgData name="Thắng La Quốc" userId="448d5621545efbd3" providerId="LiveId" clId="{8FA65FC4-671E-4CD3-BCDB-F12E1AC34D69}" dt="2019-02-21T09:45:02.589" v="892" actId="1076"/>
        <pc:sldMkLst>
          <pc:docMk/>
          <pc:sldMk cId="3879957042" sldId="259"/>
        </pc:sldMkLst>
        <pc:spChg chg="mod">
          <ac:chgData name="Thắng La Quốc" userId="448d5621545efbd3" providerId="LiveId" clId="{8FA65FC4-671E-4CD3-BCDB-F12E1AC34D69}" dt="2019-02-21T09:41:52.337" v="836" actId="20577"/>
          <ac:spMkLst>
            <pc:docMk/>
            <pc:sldMk cId="3879957042" sldId="259"/>
            <ac:spMk id="2" creationId="{D155914E-C2B1-4B0A-BE24-83E88A30FDEB}"/>
          </ac:spMkLst>
        </pc:spChg>
        <pc:spChg chg="del mod">
          <ac:chgData name="Thắng La Quốc" userId="448d5621545efbd3" providerId="LiveId" clId="{8FA65FC4-671E-4CD3-BCDB-F12E1AC34D69}" dt="2019-02-21T09:39:04.418" v="821"/>
          <ac:spMkLst>
            <pc:docMk/>
            <pc:sldMk cId="3879957042" sldId="259"/>
            <ac:spMk id="3" creationId="{8CDF8EFC-4812-469A-ABCC-7C998D2F9718}"/>
          </ac:spMkLst>
        </pc:spChg>
        <pc:picChg chg="add mod">
          <ac:chgData name="Thắng La Quốc" userId="448d5621545efbd3" providerId="LiveId" clId="{8FA65FC4-671E-4CD3-BCDB-F12E1AC34D69}" dt="2019-02-21T09:45:02.589" v="892" actId="1076"/>
          <ac:picMkLst>
            <pc:docMk/>
            <pc:sldMk cId="3879957042" sldId="259"/>
            <ac:picMk id="4" creationId="{C086F3D8-F2EA-4FEF-8B39-28DA4E40EDE0}"/>
          </ac:picMkLst>
        </pc:picChg>
      </pc:sldChg>
      <pc:sldChg chg="addSp delSp modSp mod setBg">
        <pc:chgData name="Thắng La Quốc" userId="448d5621545efbd3" providerId="LiveId" clId="{8FA65FC4-671E-4CD3-BCDB-F12E1AC34D69}" dt="2019-02-21T10:14:02.788" v="1587" actId="1076"/>
        <pc:sldMkLst>
          <pc:docMk/>
          <pc:sldMk cId="1104485359" sldId="261"/>
        </pc:sldMkLst>
        <pc:spChg chg="mod">
          <ac:chgData name="Thắng La Quốc" userId="448d5621545efbd3" providerId="LiveId" clId="{8FA65FC4-671E-4CD3-BCDB-F12E1AC34D69}" dt="2019-02-21T10:12:57.777" v="1571" actId="26606"/>
          <ac:spMkLst>
            <pc:docMk/>
            <pc:sldMk cId="1104485359" sldId="261"/>
            <ac:spMk id="2" creationId="{A7AB2639-87A0-4605-852C-A65915BECB0A}"/>
          </ac:spMkLst>
        </pc:spChg>
        <pc:spChg chg="add del mod">
          <ac:chgData name="Thắng La Quốc" userId="448d5621545efbd3" providerId="LiveId" clId="{8FA65FC4-671E-4CD3-BCDB-F12E1AC34D69}" dt="2019-02-21T10:09:33.198" v="1528" actId="478"/>
          <ac:spMkLst>
            <pc:docMk/>
            <pc:sldMk cId="1104485359" sldId="261"/>
            <ac:spMk id="5" creationId="{6B41098A-C984-42CB-B9FF-A8BE04E367C7}"/>
          </ac:spMkLst>
        </pc:spChg>
        <pc:spChg chg="del mod">
          <ac:chgData name="Thắng La Quốc" userId="448d5621545efbd3" providerId="LiveId" clId="{8FA65FC4-671E-4CD3-BCDB-F12E1AC34D69}" dt="2019-02-21T10:09:29.479" v="1527" actId="478"/>
          <ac:spMkLst>
            <pc:docMk/>
            <pc:sldMk cId="1104485359" sldId="261"/>
            <ac:spMk id="8" creationId="{C15C62B1-13A7-4AA5-982A-D64032074262}"/>
          </ac:spMkLst>
        </pc:spChg>
        <pc:spChg chg="add del mod">
          <ac:chgData name="Thắng La Quốc" userId="448d5621545efbd3" providerId="LiveId" clId="{8FA65FC4-671E-4CD3-BCDB-F12E1AC34D69}" dt="2019-02-21T10:09:47.697" v="1530"/>
          <ac:spMkLst>
            <pc:docMk/>
            <pc:sldMk cId="1104485359" sldId="261"/>
            <ac:spMk id="9" creationId="{2D5CDFB0-B9E1-4AF9-9183-1E3966ED41D7}"/>
          </ac:spMkLst>
        </pc:spChg>
        <pc:spChg chg="add del">
          <ac:chgData name="Thắng La Quốc" userId="448d5621545efbd3" providerId="LiveId" clId="{8FA65FC4-671E-4CD3-BCDB-F12E1AC34D69}" dt="2019-02-21T10:12:57.777" v="1571" actId="26606"/>
          <ac:spMkLst>
            <pc:docMk/>
            <pc:sldMk cId="1104485359" sldId="261"/>
            <ac:spMk id="28" creationId="{21739CA5-F0F5-48E1-8E8C-F24B71827E46}"/>
          </ac:spMkLst>
        </pc:spChg>
        <pc:spChg chg="add del">
          <ac:chgData name="Thắng La Quốc" userId="448d5621545efbd3" providerId="LiveId" clId="{8FA65FC4-671E-4CD3-BCDB-F12E1AC34D69}" dt="2019-02-21T10:12:57.777" v="1571" actId="26606"/>
          <ac:spMkLst>
            <pc:docMk/>
            <pc:sldMk cId="1104485359" sldId="261"/>
            <ac:spMk id="30" creationId="{3EAD2937-F230-41D4-B9C5-975B129BFC20}"/>
          </ac:spMkLst>
        </pc:spChg>
        <pc:spChg chg="add del">
          <ac:chgData name="Thắng La Quốc" userId="448d5621545efbd3" providerId="LiveId" clId="{8FA65FC4-671E-4CD3-BCDB-F12E1AC34D69}" dt="2019-02-21T10:12:57.777" v="1571" actId="26606"/>
          <ac:spMkLst>
            <pc:docMk/>
            <pc:sldMk cId="1104485359" sldId="261"/>
            <ac:spMk id="32" creationId="{CCD444A3-C338-4886-B7F1-4BA2AF46EB64}"/>
          </ac:spMkLst>
        </pc:spChg>
        <pc:spChg chg="add del">
          <ac:chgData name="Thắng La Quốc" userId="448d5621545efbd3" providerId="LiveId" clId="{8FA65FC4-671E-4CD3-BCDB-F12E1AC34D69}" dt="2019-02-21T10:12:49.106" v="1568" actId="26606"/>
          <ac:spMkLst>
            <pc:docMk/>
            <pc:sldMk cId="1104485359" sldId="261"/>
            <ac:spMk id="37" creationId="{73DE2CFE-42F2-48F0-8706-5264E012B10C}"/>
          </ac:spMkLst>
        </pc:spChg>
        <pc:spChg chg="add del">
          <ac:chgData name="Thắng La Quốc" userId="448d5621545efbd3" providerId="LiveId" clId="{8FA65FC4-671E-4CD3-BCDB-F12E1AC34D69}" dt="2019-02-21T10:12:57.652" v="1570" actId="26606"/>
          <ac:spMkLst>
            <pc:docMk/>
            <pc:sldMk cId="1104485359" sldId="261"/>
            <ac:spMk id="39" creationId="{73DE2CFE-42F2-48F0-8706-5264E012B10C}"/>
          </ac:spMkLst>
        </pc:spChg>
        <pc:spChg chg="add">
          <ac:chgData name="Thắng La Quốc" userId="448d5621545efbd3" providerId="LiveId" clId="{8FA65FC4-671E-4CD3-BCDB-F12E1AC34D69}" dt="2019-02-21T10:12:57.777" v="1571" actId="26606"/>
          <ac:spMkLst>
            <pc:docMk/>
            <pc:sldMk cId="1104485359" sldId="261"/>
            <ac:spMk id="41" creationId="{4351DFE5-F63D-4BE0-BDA9-E3EB88F01AA5}"/>
          </ac:spMkLst>
        </pc:spChg>
        <pc:graphicFrameChg chg="add del mod">
          <ac:chgData name="Thắng La Quốc" userId="448d5621545efbd3" providerId="LiveId" clId="{8FA65FC4-671E-4CD3-BCDB-F12E1AC34D69}" dt="2019-02-21T10:09:19.527" v="1523"/>
          <ac:graphicFrameMkLst>
            <pc:docMk/>
            <pc:sldMk cId="1104485359" sldId="261"/>
            <ac:graphicFrameMk id="3" creationId="{427CCF04-C62B-4B68-9E41-D6E594FF8474}"/>
          </ac:graphicFrameMkLst>
        </pc:graphicFrameChg>
        <pc:graphicFrameChg chg="add mod modGraphic">
          <ac:chgData name="Thắng La Quốc" userId="448d5621545efbd3" providerId="LiveId" clId="{8FA65FC4-671E-4CD3-BCDB-F12E1AC34D69}" dt="2019-02-21T10:14:02.788" v="1587" actId="1076"/>
          <ac:graphicFrameMkLst>
            <pc:docMk/>
            <pc:sldMk cId="1104485359" sldId="261"/>
            <ac:graphicFrameMk id="6" creationId="{F44EE0A9-4123-4BD6-A907-CD1AF7ACE64C}"/>
          </ac:graphicFrameMkLst>
        </pc:graphicFrameChg>
        <pc:picChg chg="add">
          <ac:chgData name="Thắng La Quốc" userId="448d5621545efbd3" providerId="LiveId" clId="{8FA65FC4-671E-4CD3-BCDB-F12E1AC34D69}" dt="2019-02-21T10:12:57.777" v="1571" actId="26606"/>
          <ac:picMkLst>
            <pc:docMk/>
            <pc:sldMk cId="1104485359" sldId="261"/>
            <ac:picMk id="42" creationId="{02DD2BC0-6F29-4B4F-8D61-2DCF6D2E8E73}"/>
          </ac:picMkLst>
        </pc:picChg>
      </pc:sldChg>
      <pc:sldChg chg="modSp">
        <pc:chgData name="Thắng La Quốc" userId="448d5621545efbd3" providerId="LiveId" clId="{8FA65FC4-671E-4CD3-BCDB-F12E1AC34D69}" dt="2019-02-21T10:15:40.354" v="1623" actId="403"/>
        <pc:sldMkLst>
          <pc:docMk/>
          <pc:sldMk cId="2952264594" sldId="262"/>
        </pc:sldMkLst>
        <pc:spChg chg="mod">
          <ac:chgData name="Thắng La Quốc" userId="448d5621545efbd3" providerId="LiveId" clId="{8FA65FC4-671E-4CD3-BCDB-F12E1AC34D69}" dt="2019-02-21T10:15:40.354" v="1623" actId="403"/>
          <ac:spMkLst>
            <pc:docMk/>
            <pc:sldMk cId="2952264594" sldId="262"/>
            <ac:spMk id="3" creationId="{A4A344F9-6F6B-4E4A-A651-481A8FB69C15}"/>
          </ac:spMkLst>
        </pc:spChg>
      </pc:sldChg>
      <pc:sldChg chg="modSp">
        <pc:chgData name="Thắng La Quốc" userId="448d5621545efbd3" providerId="LiveId" clId="{8FA65FC4-671E-4CD3-BCDB-F12E1AC34D69}" dt="2019-02-21T10:17:15.269" v="1655" actId="14100"/>
        <pc:sldMkLst>
          <pc:docMk/>
          <pc:sldMk cId="317307950" sldId="263"/>
        </pc:sldMkLst>
        <pc:spChg chg="mod">
          <ac:chgData name="Thắng La Quốc" userId="448d5621545efbd3" providerId="LiveId" clId="{8FA65FC4-671E-4CD3-BCDB-F12E1AC34D69}" dt="2019-02-21T10:17:15.269" v="1655" actId="14100"/>
          <ac:spMkLst>
            <pc:docMk/>
            <pc:sldMk cId="317307950" sldId="263"/>
            <ac:spMk id="3" creationId="{9FDEC482-A752-43B8-9D5D-93712848390C}"/>
          </ac:spMkLst>
        </pc:spChg>
      </pc:sldChg>
      <pc:sldChg chg="delSp modSp add">
        <pc:chgData name="Thắng La Quốc" userId="448d5621545efbd3" providerId="LiveId" clId="{8FA65FC4-671E-4CD3-BCDB-F12E1AC34D69}" dt="2019-02-21T10:14:38.708" v="1593" actId="20577"/>
        <pc:sldMkLst>
          <pc:docMk/>
          <pc:sldMk cId="2218394551" sldId="265"/>
        </pc:sldMkLst>
        <pc:spChg chg="mod">
          <ac:chgData name="Thắng La Quốc" userId="448d5621545efbd3" providerId="LiveId" clId="{8FA65FC4-671E-4CD3-BCDB-F12E1AC34D69}" dt="2019-02-21T09:17:43.063" v="48" actId="20577"/>
          <ac:spMkLst>
            <pc:docMk/>
            <pc:sldMk cId="2218394551" sldId="265"/>
            <ac:spMk id="2" creationId="{A7AB2639-87A0-4605-852C-A65915BECB0A}"/>
          </ac:spMkLst>
        </pc:spChg>
        <pc:spChg chg="del">
          <ac:chgData name="Thắng La Quốc" userId="448d5621545efbd3" providerId="LiveId" clId="{8FA65FC4-671E-4CD3-BCDB-F12E1AC34D69}" dt="2019-02-21T10:14:31.911" v="1588" actId="478"/>
          <ac:spMkLst>
            <pc:docMk/>
            <pc:sldMk cId="2218394551" sldId="265"/>
            <ac:spMk id="8" creationId="{C15C62B1-13A7-4AA5-982A-D64032074262}"/>
          </ac:spMkLst>
        </pc:spChg>
        <pc:spChg chg="mod">
          <ac:chgData name="Thắng La Quốc" userId="448d5621545efbd3" providerId="LiveId" clId="{8FA65FC4-671E-4CD3-BCDB-F12E1AC34D69}" dt="2019-02-21T10:14:38.708" v="1593" actId="20577"/>
          <ac:spMkLst>
            <pc:docMk/>
            <pc:sldMk cId="2218394551" sldId="265"/>
            <ac:spMk id="9" creationId="{2D5CDFB0-B9E1-4AF9-9183-1E3966ED41D7}"/>
          </ac:spMkLst>
        </pc:spChg>
      </pc:sldChg>
      <pc:sldChg chg="addSp delSp modSp add delDesignElem">
        <pc:chgData name="Thắng La Quốc" userId="448d5621545efbd3" providerId="LiveId" clId="{8FA65FC4-671E-4CD3-BCDB-F12E1AC34D69}" dt="2019-02-21T09:56:05.610" v="1075" actId="403"/>
        <pc:sldMkLst>
          <pc:docMk/>
          <pc:sldMk cId="1237813150" sldId="266"/>
        </pc:sldMkLst>
        <pc:spChg chg="mod">
          <ac:chgData name="Thắng La Quốc" userId="448d5621545efbd3" providerId="LiveId" clId="{8FA65FC4-671E-4CD3-BCDB-F12E1AC34D69}" dt="2019-02-21T09:55:45.768" v="1066" actId="20577"/>
          <ac:spMkLst>
            <pc:docMk/>
            <pc:sldMk cId="1237813150" sldId="266"/>
            <ac:spMk id="2" creationId="{D155914E-C2B1-4B0A-BE24-83E88A30FDEB}"/>
          </ac:spMkLst>
        </pc:spChg>
        <pc:spChg chg="add del mod">
          <ac:chgData name="Thắng La Quốc" userId="448d5621545efbd3" providerId="LiveId" clId="{8FA65FC4-671E-4CD3-BCDB-F12E1AC34D69}" dt="2019-02-21T09:56:05.610" v="1075" actId="403"/>
          <ac:spMkLst>
            <pc:docMk/>
            <pc:sldMk cId="1237813150" sldId="266"/>
            <ac:spMk id="3" creationId="{8CDF8EFC-4812-469A-ABCC-7C998D2F9718}"/>
          </ac:spMkLst>
        </pc:spChg>
        <pc:spChg chg="add del mod">
          <ac:chgData name="Thắng La Quốc" userId="448d5621545efbd3" providerId="LiveId" clId="{8FA65FC4-671E-4CD3-BCDB-F12E1AC34D69}" dt="2019-02-21T09:48:08.201" v="961"/>
          <ac:spMkLst>
            <pc:docMk/>
            <pc:sldMk cId="1237813150" sldId="266"/>
            <ac:spMk id="4" creationId="{FA681267-4A1A-41A6-9374-FA56BF9FC696}"/>
          </ac:spMkLst>
        </pc:spChg>
        <pc:spChg chg="add del mod">
          <ac:chgData name="Thắng La Quốc" userId="448d5621545efbd3" providerId="LiveId" clId="{8FA65FC4-671E-4CD3-BCDB-F12E1AC34D69}" dt="2019-02-21T09:48:08.201" v="961"/>
          <ac:spMkLst>
            <pc:docMk/>
            <pc:sldMk cId="1237813150" sldId="266"/>
            <ac:spMk id="5" creationId="{0BFC00E3-65E8-4E1C-8A21-EFB7D99FBFC2}"/>
          </ac:spMkLst>
        </pc:spChg>
        <pc:spChg chg="add del">
          <ac:chgData name="Thắng La Quốc" userId="448d5621545efbd3" providerId="LiveId" clId="{8FA65FC4-671E-4CD3-BCDB-F12E1AC34D69}" dt="2019-02-21T09:48:08.201" v="961"/>
          <ac:spMkLst>
            <pc:docMk/>
            <pc:sldMk cId="1237813150" sldId="266"/>
            <ac:spMk id="8" creationId="{6D6CDB20-394C-4D51-9C5B-8751E21338DC}"/>
          </ac:spMkLst>
        </pc:spChg>
        <pc:spChg chg="add del">
          <ac:chgData name="Thắng La Quốc" userId="448d5621545efbd3" providerId="LiveId" clId="{8FA65FC4-671E-4CD3-BCDB-F12E1AC34D69}" dt="2019-02-21T09:48:08.201" v="961"/>
          <ac:spMkLst>
            <pc:docMk/>
            <pc:sldMk cId="1237813150" sldId="266"/>
            <ac:spMk id="10" creationId="{46DFD1E0-DCA7-47E6-B78B-6ECDDF873DD6}"/>
          </ac:spMkLst>
        </pc:spChg>
        <pc:spChg chg="add del">
          <ac:chgData name="Thắng La Quốc" userId="448d5621545efbd3" providerId="LiveId" clId="{8FA65FC4-671E-4CD3-BCDB-F12E1AC34D69}" dt="2019-02-21T09:48:08.201" v="961"/>
          <ac:spMkLst>
            <pc:docMk/>
            <pc:sldMk cId="1237813150" sldId="266"/>
            <ac:spMk id="12" creationId="{8AAB0B1E-BB97-40E0-8DCD-D1197A0E1D6A}"/>
          </ac:spMkLst>
        </pc:spChg>
      </pc:sldChg>
      <pc:sldChg chg="addSp delSp modSp add ord">
        <pc:chgData name="Thắng La Quốc" userId="448d5621545efbd3" providerId="LiveId" clId="{8FA65FC4-671E-4CD3-BCDB-F12E1AC34D69}" dt="2019-02-21T09:45:02.183" v="891" actId="1076"/>
        <pc:sldMkLst>
          <pc:docMk/>
          <pc:sldMk cId="1373393389" sldId="267"/>
        </pc:sldMkLst>
        <pc:spChg chg="mod">
          <ac:chgData name="Thắng La Quốc" userId="448d5621545efbd3" providerId="LiveId" clId="{8FA65FC4-671E-4CD3-BCDB-F12E1AC34D69}" dt="2019-02-21T09:42:20.960" v="851" actId="20577"/>
          <ac:spMkLst>
            <pc:docMk/>
            <pc:sldMk cId="1373393389" sldId="267"/>
            <ac:spMk id="2" creationId="{D155914E-C2B1-4B0A-BE24-83E88A30FDEB}"/>
          </ac:spMkLst>
        </pc:spChg>
        <pc:spChg chg="del mod">
          <ac:chgData name="Thắng La Quốc" userId="448d5621545efbd3" providerId="LiveId" clId="{8FA65FC4-671E-4CD3-BCDB-F12E1AC34D69}" dt="2019-02-21T09:42:44.599" v="854" actId="931"/>
          <ac:spMkLst>
            <pc:docMk/>
            <pc:sldMk cId="1373393389" sldId="267"/>
            <ac:spMk id="3" creationId="{8CDF8EFC-4812-469A-ABCC-7C998D2F9718}"/>
          </ac:spMkLst>
        </pc:spChg>
        <pc:picChg chg="add mod">
          <ac:chgData name="Thắng La Quốc" userId="448d5621545efbd3" providerId="LiveId" clId="{8FA65FC4-671E-4CD3-BCDB-F12E1AC34D69}" dt="2019-02-21T09:45:02.183" v="891" actId="1076"/>
          <ac:picMkLst>
            <pc:docMk/>
            <pc:sldMk cId="1373393389" sldId="267"/>
            <ac:picMk id="5" creationId="{E9D4A8FB-0479-466E-8F2E-CEA26BC41877}"/>
          </ac:picMkLst>
        </pc:picChg>
      </pc:sldChg>
      <pc:sldChg chg="modSp add ord">
        <pc:chgData name="Thắng La Quốc" userId="448d5621545efbd3" providerId="LiveId" clId="{8FA65FC4-671E-4CD3-BCDB-F12E1AC34D69}" dt="2019-02-21T10:05:49.338" v="1438" actId="27636"/>
        <pc:sldMkLst>
          <pc:docMk/>
          <pc:sldMk cId="2802878535" sldId="271"/>
        </pc:sldMkLst>
        <pc:spChg chg="mod">
          <ac:chgData name="Thắng La Quốc" userId="448d5621545efbd3" providerId="LiveId" clId="{8FA65FC4-671E-4CD3-BCDB-F12E1AC34D69}" dt="2019-02-21T09:33:51.169" v="719" actId="20577"/>
          <ac:spMkLst>
            <pc:docMk/>
            <pc:sldMk cId="2802878535" sldId="271"/>
            <ac:spMk id="2" creationId="{D155914E-C2B1-4B0A-BE24-83E88A30FDEB}"/>
          </ac:spMkLst>
        </pc:spChg>
        <pc:spChg chg="mod">
          <ac:chgData name="Thắng La Quốc" userId="448d5621545efbd3" providerId="LiveId" clId="{8FA65FC4-671E-4CD3-BCDB-F12E1AC34D69}" dt="2019-02-21T10:05:49.338" v="1438" actId="27636"/>
          <ac:spMkLst>
            <pc:docMk/>
            <pc:sldMk cId="2802878535" sldId="271"/>
            <ac:spMk id="3" creationId="{8CDF8EFC-4812-469A-ABCC-7C998D2F9718}"/>
          </ac:spMkLst>
        </pc:spChg>
      </pc:sldChg>
      <pc:sldChg chg="addSp delSp modSp add delDesignElem">
        <pc:chgData name="Thắng La Quốc" userId="448d5621545efbd3" providerId="LiveId" clId="{8FA65FC4-671E-4CD3-BCDB-F12E1AC34D69}" dt="2019-02-21T09:55:05.474" v="1056" actId="20577"/>
        <pc:sldMkLst>
          <pc:docMk/>
          <pc:sldMk cId="2311410599" sldId="272"/>
        </pc:sldMkLst>
        <pc:spChg chg="mod">
          <ac:chgData name="Thắng La Quốc" userId="448d5621545efbd3" providerId="LiveId" clId="{8FA65FC4-671E-4CD3-BCDB-F12E1AC34D69}" dt="2019-02-21T09:34:16.839" v="758"/>
          <ac:spMkLst>
            <pc:docMk/>
            <pc:sldMk cId="2311410599" sldId="272"/>
            <ac:spMk id="2" creationId="{D155914E-C2B1-4B0A-BE24-83E88A30FDEB}"/>
          </ac:spMkLst>
        </pc:spChg>
        <pc:spChg chg="mod">
          <ac:chgData name="Thắng La Quốc" userId="448d5621545efbd3" providerId="LiveId" clId="{8FA65FC4-671E-4CD3-BCDB-F12E1AC34D69}" dt="2019-02-21T09:55:05.474" v="1056" actId="20577"/>
          <ac:spMkLst>
            <pc:docMk/>
            <pc:sldMk cId="2311410599" sldId="272"/>
            <ac:spMk id="3" creationId="{8CDF8EFC-4812-469A-ABCC-7C998D2F9718}"/>
          </ac:spMkLst>
        </pc:spChg>
        <pc:spChg chg="add del mod">
          <ac:chgData name="Thắng La Quốc" userId="448d5621545efbd3" providerId="LiveId" clId="{8FA65FC4-671E-4CD3-BCDB-F12E1AC34D69}" dt="2019-02-21T09:45:50.899" v="926"/>
          <ac:spMkLst>
            <pc:docMk/>
            <pc:sldMk cId="2311410599" sldId="272"/>
            <ac:spMk id="4" creationId="{9A59DC85-1B9A-4C2D-B53B-6A6EC77CC564}"/>
          </ac:spMkLst>
        </pc:spChg>
        <pc:spChg chg="add del">
          <ac:chgData name="Thắng La Quốc" userId="448d5621545efbd3" providerId="LiveId" clId="{8FA65FC4-671E-4CD3-BCDB-F12E1AC34D69}" dt="2019-02-21T09:45:50.899" v="926"/>
          <ac:spMkLst>
            <pc:docMk/>
            <pc:sldMk cId="2311410599" sldId="272"/>
            <ac:spMk id="8" creationId="{6D6CDB20-394C-4D51-9C5B-8751E21338DC}"/>
          </ac:spMkLst>
        </pc:spChg>
        <pc:spChg chg="add del">
          <ac:chgData name="Thắng La Quốc" userId="448d5621545efbd3" providerId="LiveId" clId="{8FA65FC4-671E-4CD3-BCDB-F12E1AC34D69}" dt="2019-02-21T09:45:50.899" v="926"/>
          <ac:spMkLst>
            <pc:docMk/>
            <pc:sldMk cId="2311410599" sldId="272"/>
            <ac:spMk id="10" creationId="{46DFD1E0-DCA7-47E6-B78B-6ECDDF873DD6}"/>
          </ac:spMkLst>
        </pc:spChg>
        <pc:spChg chg="add del">
          <ac:chgData name="Thắng La Quốc" userId="448d5621545efbd3" providerId="LiveId" clId="{8FA65FC4-671E-4CD3-BCDB-F12E1AC34D69}" dt="2019-02-21T09:45:50.899" v="926"/>
          <ac:spMkLst>
            <pc:docMk/>
            <pc:sldMk cId="2311410599" sldId="272"/>
            <ac:spMk id="12" creationId="{8AAB0B1E-BB97-40E0-8DCD-D1197A0E1D6A}"/>
          </ac:spMkLst>
        </pc:spChg>
      </pc:sldChg>
      <pc:sldChg chg="modSp add ord">
        <pc:chgData name="Thắng La Quốc" userId="448d5621545efbd3" providerId="LiveId" clId="{8FA65FC4-671E-4CD3-BCDB-F12E1AC34D69}" dt="2019-02-21T10:06:49.459" v="1452" actId="27636"/>
        <pc:sldMkLst>
          <pc:docMk/>
          <pc:sldMk cId="522300497" sldId="273"/>
        </pc:sldMkLst>
        <pc:spChg chg="mod">
          <ac:chgData name="Thắng La Quốc" userId="448d5621545efbd3" providerId="LiveId" clId="{8FA65FC4-671E-4CD3-BCDB-F12E1AC34D69}" dt="2019-02-21T10:06:26.492" v="1444" actId="20577"/>
          <ac:spMkLst>
            <pc:docMk/>
            <pc:sldMk cId="522300497" sldId="273"/>
            <ac:spMk id="2" creationId="{D155914E-C2B1-4B0A-BE24-83E88A30FDEB}"/>
          </ac:spMkLst>
        </pc:spChg>
        <pc:spChg chg="mod">
          <ac:chgData name="Thắng La Quốc" userId="448d5621545efbd3" providerId="LiveId" clId="{8FA65FC4-671E-4CD3-BCDB-F12E1AC34D69}" dt="2019-02-21T10:06:49.459" v="1452" actId="27636"/>
          <ac:spMkLst>
            <pc:docMk/>
            <pc:sldMk cId="522300497" sldId="273"/>
            <ac:spMk id="3" creationId="{8CDF8EFC-4812-469A-ABCC-7C998D2F9718}"/>
          </ac:spMkLst>
        </pc:spChg>
      </pc:sldChg>
      <pc:sldChg chg="addSp delSp modSp add">
        <pc:chgData name="Thắng La Quốc" userId="448d5621545efbd3" providerId="LiveId" clId="{8FA65FC4-671E-4CD3-BCDB-F12E1AC34D69}" dt="2019-02-21T09:54:48.866" v="1012" actId="478"/>
        <pc:sldMkLst>
          <pc:docMk/>
          <pc:sldMk cId="1021672257" sldId="274"/>
        </pc:sldMkLst>
        <pc:picChg chg="add del mod">
          <ac:chgData name="Thắng La Quốc" userId="448d5621545efbd3" providerId="LiveId" clId="{8FA65FC4-671E-4CD3-BCDB-F12E1AC34D69}" dt="2019-02-21T09:54:35.429" v="1010" actId="478"/>
          <ac:picMkLst>
            <pc:docMk/>
            <pc:sldMk cId="1021672257" sldId="274"/>
            <ac:picMk id="4" creationId="{202DCFEC-7E75-4796-9C58-3D676DD8144F}"/>
          </ac:picMkLst>
        </pc:picChg>
        <pc:picChg chg="add del">
          <ac:chgData name="Thắng La Quốc" userId="448d5621545efbd3" providerId="LiveId" clId="{8FA65FC4-671E-4CD3-BCDB-F12E1AC34D69}" dt="2019-02-21T09:54:48.866" v="1012" actId="478"/>
          <ac:picMkLst>
            <pc:docMk/>
            <pc:sldMk cId="1021672257" sldId="274"/>
            <ac:picMk id="9" creationId="{9B2B95D0-2348-4317-A7E0-1F37B96E99BD}"/>
          </ac:picMkLst>
        </pc:picChg>
      </pc:sldChg>
      <pc:sldChg chg="add">
        <pc:chgData name="Thắng La Quốc" userId="448d5621545efbd3" providerId="LiveId" clId="{8FA65FC4-671E-4CD3-BCDB-F12E1AC34D69}" dt="2019-02-21T09:42:16.695" v="841"/>
        <pc:sldMkLst>
          <pc:docMk/>
          <pc:sldMk cId="379187224" sldId="275"/>
        </pc:sldMkLst>
      </pc:sldChg>
      <pc:sldChg chg="modSp add">
        <pc:chgData name="Thắng La Quốc" userId="448d5621545efbd3" providerId="LiveId" clId="{8FA65FC4-671E-4CD3-BCDB-F12E1AC34D69}" dt="2019-02-21T09:58:42.209" v="1110" actId="27636"/>
        <pc:sldMkLst>
          <pc:docMk/>
          <pc:sldMk cId="525364255" sldId="276"/>
        </pc:sldMkLst>
        <pc:spChg chg="mod">
          <ac:chgData name="Thắng La Quốc" userId="448d5621545efbd3" providerId="LiveId" clId="{8FA65FC4-671E-4CD3-BCDB-F12E1AC34D69}" dt="2019-02-21T09:57:21.589" v="1092" actId="20577"/>
          <ac:spMkLst>
            <pc:docMk/>
            <pc:sldMk cId="525364255" sldId="276"/>
            <ac:spMk id="2" creationId="{D155914E-C2B1-4B0A-BE24-83E88A30FDEB}"/>
          </ac:spMkLst>
        </pc:spChg>
        <pc:spChg chg="mod">
          <ac:chgData name="Thắng La Quốc" userId="448d5621545efbd3" providerId="LiveId" clId="{8FA65FC4-671E-4CD3-BCDB-F12E1AC34D69}" dt="2019-02-21T09:58:42.209" v="1110" actId="27636"/>
          <ac:spMkLst>
            <pc:docMk/>
            <pc:sldMk cId="525364255" sldId="276"/>
            <ac:spMk id="3" creationId="{8CDF8EFC-4812-469A-ABCC-7C998D2F9718}"/>
          </ac:spMkLst>
        </pc:spChg>
      </pc:sldChg>
      <pc:sldChg chg="modSp add">
        <pc:chgData name="Thắng La Quốc" userId="448d5621545efbd3" providerId="LiveId" clId="{8FA65FC4-671E-4CD3-BCDB-F12E1AC34D69}" dt="2019-02-21T10:01:36.044" v="1264" actId="5793"/>
        <pc:sldMkLst>
          <pc:docMk/>
          <pc:sldMk cId="2408997257" sldId="277"/>
        </pc:sldMkLst>
        <pc:spChg chg="mod">
          <ac:chgData name="Thắng La Quốc" userId="448d5621545efbd3" providerId="LiveId" clId="{8FA65FC4-671E-4CD3-BCDB-F12E1AC34D69}" dt="2019-02-21T09:59:43.298" v="1143" actId="20577"/>
          <ac:spMkLst>
            <pc:docMk/>
            <pc:sldMk cId="2408997257" sldId="277"/>
            <ac:spMk id="2" creationId="{D155914E-C2B1-4B0A-BE24-83E88A30FDEB}"/>
          </ac:spMkLst>
        </pc:spChg>
        <pc:spChg chg="mod">
          <ac:chgData name="Thắng La Quốc" userId="448d5621545efbd3" providerId="LiveId" clId="{8FA65FC4-671E-4CD3-BCDB-F12E1AC34D69}" dt="2019-02-21T10:01:36.044" v="1264" actId="5793"/>
          <ac:spMkLst>
            <pc:docMk/>
            <pc:sldMk cId="2408997257" sldId="277"/>
            <ac:spMk id="3" creationId="{8CDF8EFC-4812-469A-ABCC-7C998D2F9718}"/>
          </ac:spMkLst>
        </pc:spChg>
      </pc:sldChg>
      <pc:sldChg chg="modSp add ord">
        <pc:chgData name="Thắng La Quốc" userId="448d5621545efbd3" providerId="LiveId" clId="{8FA65FC4-671E-4CD3-BCDB-F12E1AC34D69}" dt="2019-02-21T10:04:00.487" v="1415" actId="403"/>
        <pc:sldMkLst>
          <pc:docMk/>
          <pc:sldMk cId="1536905627" sldId="282"/>
        </pc:sldMkLst>
        <pc:spChg chg="mod">
          <ac:chgData name="Thắng La Quốc" userId="448d5621545efbd3" providerId="LiveId" clId="{8FA65FC4-671E-4CD3-BCDB-F12E1AC34D69}" dt="2019-02-21T10:02:39.102" v="1304" actId="20577"/>
          <ac:spMkLst>
            <pc:docMk/>
            <pc:sldMk cId="1536905627" sldId="282"/>
            <ac:spMk id="2" creationId="{D155914E-C2B1-4B0A-BE24-83E88A30FDEB}"/>
          </ac:spMkLst>
        </pc:spChg>
        <pc:spChg chg="mod">
          <ac:chgData name="Thắng La Quốc" userId="448d5621545efbd3" providerId="LiveId" clId="{8FA65FC4-671E-4CD3-BCDB-F12E1AC34D69}" dt="2019-02-21T10:04:00.487" v="1415" actId="403"/>
          <ac:spMkLst>
            <pc:docMk/>
            <pc:sldMk cId="1536905627" sldId="282"/>
            <ac:spMk id="3" creationId="{8CDF8EFC-4812-469A-ABCC-7C998D2F9718}"/>
          </ac:spMkLst>
        </pc:spChg>
      </pc:sldChg>
      <pc:sldChg chg="modSp add">
        <pc:chgData name="Thắng La Quốc" userId="448d5621545efbd3" providerId="LiveId" clId="{8FA65FC4-671E-4CD3-BCDB-F12E1AC34D69}" dt="2019-02-21T10:08:56.966" v="1518" actId="27636"/>
        <pc:sldMkLst>
          <pc:docMk/>
          <pc:sldMk cId="1130882279" sldId="286"/>
        </pc:sldMkLst>
        <pc:spChg chg="mod">
          <ac:chgData name="Thắng La Quốc" userId="448d5621545efbd3" providerId="LiveId" clId="{8FA65FC4-671E-4CD3-BCDB-F12E1AC34D69}" dt="2019-02-21T10:08:49.295" v="1516" actId="20577"/>
          <ac:spMkLst>
            <pc:docMk/>
            <pc:sldMk cId="1130882279" sldId="286"/>
            <ac:spMk id="2" creationId="{D155914E-C2B1-4B0A-BE24-83E88A30FDEB}"/>
          </ac:spMkLst>
        </pc:spChg>
        <pc:spChg chg="mod">
          <ac:chgData name="Thắng La Quốc" userId="448d5621545efbd3" providerId="LiveId" clId="{8FA65FC4-671E-4CD3-BCDB-F12E1AC34D69}" dt="2019-02-21T10:08:56.966" v="1518" actId="27636"/>
          <ac:spMkLst>
            <pc:docMk/>
            <pc:sldMk cId="1130882279" sldId="286"/>
            <ac:spMk id="3" creationId="{8CDF8EFC-4812-469A-ABCC-7C998D2F9718}"/>
          </ac:spMkLst>
        </pc:spChg>
      </pc:sldChg>
      <pc:sldChg chg="add">
        <pc:chgData name="Thắng La Quốc" userId="448d5621545efbd3" providerId="LiveId" clId="{8FA65FC4-671E-4CD3-BCDB-F12E1AC34D69}" dt="2019-02-21T10:17:44.038" v="1661"/>
        <pc:sldMkLst>
          <pc:docMk/>
          <pc:sldMk cId="225847807" sldId="289"/>
        </pc:sldMkLst>
      </pc:sldChg>
    </pc:docChg>
  </pc:docChgLst>
  <pc:docChgLst>
    <pc:chgData name="Thắng La Quốc" userId="448d5621545efbd3" providerId="LiveId" clId="{825749EC-D54C-4370-9BCD-B9267A95D4E9}"/>
    <pc:docChg chg="undo custSel mod addSld delSld modSld modMainMaster">
      <pc:chgData name="Thắng La Quốc" userId="448d5621545efbd3" providerId="LiveId" clId="{825749EC-D54C-4370-9BCD-B9267A95D4E9}" dt="2019-02-18T03:38:59.608" v="532"/>
      <pc:docMkLst>
        <pc:docMk/>
      </pc:docMkLst>
      <pc:sldChg chg="addSp delSp modSp mod modTransition setBg delDesignElem">
        <pc:chgData name="Thắng La Quốc" userId="448d5621545efbd3" providerId="LiveId" clId="{825749EC-D54C-4370-9BCD-B9267A95D4E9}" dt="2019-02-18T03:38:45.890" v="528"/>
        <pc:sldMkLst>
          <pc:docMk/>
          <pc:sldMk cId="970625761" sldId="256"/>
        </pc:sldMkLst>
        <pc:spChg chg="mod ord">
          <ac:chgData name="Thắng La Quốc" userId="448d5621545efbd3" providerId="LiveId" clId="{825749EC-D54C-4370-9BCD-B9267A95D4E9}" dt="2019-02-18T03:30:16.685" v="315" actId="113"/>
          <ac:spMkLst>
            <pc:docMk/>
            <pc:sldMk cId="970625761" sldId="256"/>
            <ac:spMk id="2" creationId="{6171CA25-74C9-41F7-A9DE-8353D6763F7D}"/>
          </ac:spMkLst>
        </pc:spChg>
        <pc:spChg chg="mod">
          <ac:chgData name="Thắng La Quốc" userId="448d5621545efbd3" providerId="LiveId" clId="{825749EC-D54C-4370-9BCD-B9267A95D4E9}" dt="2019-02-18T03:30:18.950" v="316" actId="113"/>
          <ac:spMkLst>
            <pc:docMk/>
            <pc:sldMk cId="970625761" sldId="256"/>
            <ac:spMk id="3" creationId="{E99184A8-E672-4A03-B62B-3935ED564FC6}"/>
          </ac:spMkLst>
        </pc:spChg>
        <pc:spChg chg="add del">
          <ac:chgData name="Thắng La Quốc" userId="448d5621545efbd3" providerId="LiveId" clId="{825749EC-D54C-4370-9BCD-B9267A95D4E9}" dt="2019-02-18T03:29:41.437" v="305" actId="26606"/>
          <ac:spMkLst>
            <pc:docMk/>
            <pc:sldMk cId="970625761" sldId="256"/>
            <ac:spMk id="5" creationId="{23962611-DFD5-4092-AAFD-559E3DFCE2C9}"/>
          </ac:spMkLst>
        </pc:spChg>
        <pc:spChg chg="add del mod">
          <ac:chgData name="Thắng La Quốc" userId="448d5621545efbd3" providerId="LiveId" clId="{825749EC-D54C-4370-9BCD-B9267A95D4E9}" dt="2019-02-18T03:29:34.187" v="303"/>
          <ac:spMkLst>
            <pc:docMk/>
            <pc:sldMk cId="970625761" sldId="256"/>
            <ac:spMk id="8" creationId="{23962611-DFD5-4092-AAFD-559E3DFCE2C9}"/>
          </ac:spMkLst>
        </pc:spChg>
        <pc:spChg chg="add del">
          <ac:chgData name="Thắng La Quốc" userId="448d5621545efbd3" providerId="LiveId" clId="{825749EC-D54C-4370-9BCD-B9267A95D4E9}" dt="2019-02-18T03:29:43.562" v="307" actId="26606"/>
          <ac:spMkLst>
            <pc:docMk/>
            <pc:sldMk cId="970625761" sldId="256"/>
            <ac:spMk id="9" creationId="{559AE206-7EBA-4D33-8BC9-9D8158553F0E}"/>
          </ac:spMkLst>
        </pc:spChg>
        <pc:spChg chg="add del">
          <ac:chgData name="Thắng La Quốc" userId="448d5621545efbd3" providerId="LiveId" clId="{825749EC-D54C-4370-9BCD-B9267A95D4E9}" dt="2019-02-18T03:29:43.562" v="307" actId="26606"/>
          <ac:spMkLst>
            <pc:docMk/>
            <pc:sldMk cId="970625761" sldId="256"/>
            <ac:spMk id="11" creationId="{6437D937-A7F1-4011-92B4-328E5BE1B166}"/>
          </ac:spMkLst>
        </pc:spChg>
        <pc:spChg chg="add del">
          <ac:chgData name="Thắng La Quốc" userId="448d5621545efbd3" providerId="LiveId" clId="{825749EC-D54C-4370-9BCD-B9267A95D4E9}" dt="2019-02-18T03:29:43.562" v="307" actId="26606"/>
          <ac:spMkLst>
            <pc:docMk/>
            <pc:sldMk cId="970625761" sldId="256"/>
            <ac:spMk id="12" creationId="{B672F332-AF08-46C6-94F0-77684310D7B7}"/>
          </ac:spMkLst>
        </pc:spChg>
        <pc:spChg chg="add del">
          <ac:chgData name="Thắng La Quốc" userId="448d5621545efbd3" providerId="LiveId" clId="{825749EC-D54C-4370-9BCD-B9267A95D4E9}" dt="2019-02-18T03:29:43.562" v="307" actId="26606"/>
          <ac:spMkLst>
            <pc:docMk/>
            <pc:sldMk cId="970625761" sldId="256"/>
            <ac:spMk id="14" creationId="{34244EF8-D73A-40E1-BE73-D46E6B4B04ED}"/>
          </ac:spMkLst>
        </pc:spChg>
        <pc:spChg chg="add del">
          <ac:chgData name="Thắng La Quốc" userId="448d5621545efbd3" providerId="LiveId" clId="{825749EC-D54C-4370-9BCD-B9267A95D4E9}" dt="2019-02-18T03:29:43.562" v="307" actId="26606"/>
          <ac:spMkLst>
            <pc:docMk/>
            <pc:sldMk cId="970625761" sldId="256"/>
            <ac:spMk id="16" creationId="{AB84D7E8-4ECB-42D7-ADBF-01689B0F24AE}"/>
          </ac:spMkLst>
        </pc:spChg>
        <pc:spChg chg="add del">
          <ac:chgData name="Thắng La Quốc" userId="448d5621545efbd3" providerId="LiveId" clId="{825749EC-D54C-4370-9BCD-B9267A95D4E9}" dt="2019-02-18T03:29:46.406" v="309" actId="26606"/>
          <ac:spMkLst>
            <pc:docMk/>
            <pc:sldMk cId="970625761" sldId="256"/>
            <ac:spMk id="20" creationId="{25168E7B-6D42-4B3A-B7A1-17D4C49EC903}"/>
          </ac:spMkLst>
        </pc:spChg>
        <pc:spChg chg="add del">
          <ac:chgData name="Thắng La Quốc" userId="448d5621545efbd3" providerId="LiveId" clId="{825749EC-D54C-4370-9BCD-B9267A95D4E9}" dt="2019-02-18T03:29:51.780" v="311" actId="26606"/>
          <ac:spMkLst>
            <pc:docMk/>
            <pc:sldMk cId="970625761" sldId="256"/>
            <ac:spMk id="30" creationId="{A495F8E3-5243-4F02-AC53-F05721B35358}"/>
          </ac:spMkLst>
        </pc:spChg>
        <pc:spChg chg="add del">
          <ac:chgData name="Thắng La Quốc" userId="448d5621545efbd3" providerId="LiveId" clId="{825749EC-D54C-4370-9BCD-B9267A95D4E9}" dt="2019-02-18T03:29:59.436" v="313" actId="26606"/>
          <ac:spMkLst>
            <pc:docMk/>
            <pc:sldMk cId="970625761" sldId="256"/>
            <ac:spMk id="44" creationId="{23962611-DFD5-4092-AAFD-559E3DFCE2C9}"/>
          </ac:spMkLst>
        </pc:spChg>
        <pc:spChg chg="add">
          <ac:chgData name="Thắng La Quốc" userId="448d5621545efbd3" providerId="LiveId" clId="{825749EC-D54C-4370-9BCD-B9267A95D4E9}" dt="2019-02-18T03:29:59.467" v="314" actId="26606"/>
          <ac:spMkLst>
            <pc:docMk/>
            <pc:sldMk cId="970625761" sldId="256"/>
            <ac:spMk id="47" creationId="{23962611-DFD5-4092-AAFD-559E3DFCE2C9}"/>
          </ac:spMkLst>
        </pc:spChg>
        <pc:grpChg chg="add del">
          <ac:chgData name="Thắng La Quốc" userId="448d5621545efbd3" providerId="LiveId" clId="{825749EC-D54C-4370-9BCD-B9267A95D4E9}" dt="2019-02-18T03:29:51.780" v="311" actId="26606"/>
          <ac:grpSpMkLst>
            <pc:docMk/>
            <pc:sldMk cId="970625761" sldId="256"/>
            <ac:grpSpMk id="31" creationId="{EF79D782-A9ED-4AEE-B67D-DDD6F1CB5260}"/>
          </ac:grpSpMkLst>
        </pc:grpChg>
        <pc:grpChg chg="add del">
          <ac:chgData name="Thắng La Quốc" userId="448d5621545efbd3" providerId="LiveId" clId="{825749EC-D54C-4370-9BCD-B9267A95D4E9}" dt="2019-02-18T03:29:51.780" v="311" actId="26606"/>
          <ac:grpSpMkLst>
            <pc:docMk/>
            <pc:sldMk cId="970625761" sldId="256"/>
            <ac:grpSpMk id="35" creationId="{45280F9F-2129-4B35-86B4-8A4267DFA30E}"/>
          </ac:grpSpMkLst>
        </pc:grpChg>
        <pc:picChg chg="add del">
          <ac:chgData name="Thắng La Quốc" userId="448d5621545efbd3" providerId="LiveId" clId="{825749EC-D54C-4370-9BCD-B9267A95D4E9}" dt="2019-02-18T03:29:41.437" v="305" actId="26606"/>
          <ac:picMkLst>
            <pc:docMk/>
            <pc:sldMk cId="970625761" sldId="256"/>
            <ac:picMk id="6" creationId="{2270F1FA-0425-408F-9861-80BF5AFB276D}"/>
          </ac:picMkLst>
        </pc:picChg>
        <pc:picChg chg="add del mod">
          <ac:chgData name="Thắng La Quốc" userId="448d5621545efbd3" providerId="LiveId" clId="{825749EC-D54C-4370-9BCD-B9267A95D4E9}" dt="2019-02-18T03:29:34.187" v="303"/>
          <ac:picMkLst>
            <pc:docMk/>
            <pc:sldMk cId="970625761" sldId="256"/>
            <ac:picMk id="10" creationId="{2270F1FA-0425-408F-9861-80BF5AFB276D}"/>
          </ac:picMkLst>
        </pc:picChg>
        <pc:picChg chg="add del">
          <ac:chgData name="Thắng La Quốc" userId="448d5621545efbd3" providerId="LiveId" clId="{825749EC-D54C-4370-9BCD-B9267A95D4E9}" dt="2019-02-18T03:29:46.406" v="309" actId="26606"/>
          <ac:picMkLst>
            <pc:docMk/>
            <pc:sldMk cId="970625761" sldId="256"/>
            <ac:picMk id="21" creationId="{98A030C2-9F23-4593-9F99-7B73C232A4C9}"/>
          </ac:picMkLst>
        </pc:picChg>
        <pc:picChg chg="add del">
          <ac:chgData name="Thắng La Quốc" userId="448d5621545efbd3" providerId="LiveId" clId="{825749EC-D54C-4370-9BCD-B9267A95D4E9}" dt="2019-02-18T03:29:59.436" v="313" actId="26606"/>
          <ac:picMkLst>
            <pc:docMk/>
            <pc:sldMk cId="970625761" sldId="256"/>
            <ac:picMk id="45" creationId="{2270F1FA-0425-408F-9861-80BF5AFB276D}"/>
          </ac:picMkLst>
        </pc:picChg>
        <pc:picChg chg="add">
          <ac:chgData name="Thắng La Quốc" userId="448d5621545efbd3" providerId="LiveId" clId="{825749EC-D54C-4370-9BCD-B9267A95D4E9}" dt="2019-02-18T03:29:59.467" v="314" actId="26606"/>
          <ac:picMkLst>
            <pc:docMk/>
            <pc:sldMk cId="970625761" sldId="256"/>
            <ac:picMk id="48" creationId="{2270F1FA-0425-408F-9861-80BF5AFB276D}"/>
          </ac:picMkLst>
        </pc:picChg>
        <pc:cxnChg chg="add del">
          <ac:chgData name="Thắng La Quốc" userId="448d5621545efbd3" providerId="LiveId" clId="{825749EC-D54C-4370-9BCD-B9267A95D4E9}" dt="2019-02-18T03:29:43.562" v="307" actId="26606"/>
          <ac:cxnSpMkLst>
            <pc:docMk/>
            <pc:sldMk cId="970625761" sldId="256"/>
            <ac:cxnSpMk id="18" creationId="{9E8E38ED-369A-44C2-B635-0BED0E48A6E8}"/>
          </ac:cxnSpMkLst>
        </pc:cxnChg>
      </pc:sldChg>
      <pc:sldChg chg="modSp add modTransition">
        <pc:chgData name="Thắng La Quốc" userId="448d5621545efbd3" providerId="LiveId" clId="{825749EC-D54C-4370-9BCD-B9267A95D4E9}" dt="2019-02-18T03:38:59.608" v="532"/>
        <pc:sldMkLst>
          <pc:docMk/>
          <pc:sldMk cId="630320629" sldId="257"/>
        </pc:sldMkLst>
        <pc:spChg chg="mod">
          <ac:chgData name="Thắng La Quốc" userId="448d5621545efbd3" providerId="LiveId" clId="{825749EC-D54C-4370-9BCD-B9267A95D4E9}" dt="2019-02-18T03:37:17.789" v="525" actId="122"/>
          <ac:spMkLst>
            <pc:docMk/>
            <pc:sldMk cId="630320629" sldId="257"/>
            <ac:spMk id="2" creationId="{777B01D6-43A9-4E0D-99F8-AE05D25E5DE8}"/>
          </ac:spMkLst>
        </pc:spChg>
        <pc:spChg chg="mod">
          <ac:chgData name="Thắng La Quốc" userId="448d5621545efbd3" providerId="LiveId" clId="{825749EC-D54C-4370-9BCD-B9267A95D4E9}" dt="2019-02-18T03:32:49.334" v="317" actId="403"/>
          <ac:spMkLst>
            <pc:docMk/>
            <pc:sldMk cId="630320629" sldId="257"/>
            <ac:spMk id="3" creationId="{668541D5-BB17-43B8-B54C-0818D009EF1D}"/>
          </ac:spMkLst>
        </pc:spChg>
      </pc:sldChg>
      <pc:sldChg chg="modSp add">
        <pc:chgData name="Thắng La Quốc" userId="448d5621545efbd3" providerId="LiveId" clId="{825749EC-D54C-4370-9BCD-B9267A95D4E9}" dt="2019-02-18T03:33:06.239" v="354" actId="20577"/>
        <pc:sldMkLst>
          <pc:docMk/>
          <pc:sldMk cId="2179004212" sldId="258"/>
        </pc:sldMkLst>
        <pc:spChg chg="mod">
          <ac:chgData name="Thắng La Quốc" userId="448d5621545efbd3" providerId="LiveId" clId="{825749EC-D54C-4370-9BCD-B9267A95D4E9}" dt="2019-02-18T03:33:06.239" v="354" actId="20577"/>
          <ac:spMkLst>
            <pc:docMk/>
            <pc:sldMk cId="2179004212" sldId="258"/>
            <ac:spMk id="2" creationId="{C67D5DEE-4A0B-495B-AA37-2E2EC2A660D6}"/>
          </ac:spMkLst>
        </pc:spChg>
      </pc:sldChg>
      <pc:sldChg chg="modSp add">
        <pc:chgData name="Thắng La Quốc" userId="448d5621545efbd3" providerId="LiveId" clId="{825749EC-D54C-4370-9BCD-B9267A95D4E9}" dt="2019-02-18T03:33:53.740" v="382" actId="20577"/>
        <pc:sldMkLst>
          <pc:docMk/>
          <pc:sldMk cId="3879957042" sldId="259"/>
        </pc:sldMkLst>
        <pc:spChg chg="mod">
          <ac:chgData name="Thắng La Quốc" userId="448d5621545efbd3" providerId="LiveId" clId="{825749EC-D54C-4370-9BCD-B9267A95D4E9}" dt="2019-02-18T03:33:53.740" v="382" actId="20577"/>
          <ac:spMkLst>
            <pc:docMk/>
            <pc:sldMk cId="3879957042" sldId="259"/>
            <ac:spMk id="2" creationId="{D155914E-C2B1-4B0A-BE24-83E88A30FDEB}"/>
          </ac:spMkLst>
        </pc:spChg>
      </pc:sldChg>
      <pc:sldChg chg="modSp add">
        <pc:chgData name="Thắng La Quốc" userId="448d5621545efbd3" providerId="LiveId" clId="{825749EC-D54C-4370-9BCD-B9267A95D4E9}" dt="2019-02-18T03:34:23.019" v="441" actId="20577"/>
        <pc:sldMkLst>
          <pc:docMk/>
          <pc:sldMk cId="1104485359" sldId="261"/>
        </pc:sldMkLst>
        <pc:spChg chg="mod">
          <ac:chgData name="Thắng La Quốc" userId="448d5621545efbd3" providerId="LiveId" clId="{825749EC-D54C-4370-9BCD-B9267A95D4E9}" dt="2019-02-18T03:34:23.019" v="441" actId="20577"/>
          <ac:spMkLst>
            <pc:docMk/>
            <pc:sldMk cId="1104485359" sldId="261"/>
            <ac:spMk id="2" creationId="{A7AB2639-87A0-4605-852C-A65915BECB0A}"/>
          </ac:spMkLst>
        </pc:spChg>
      </pc:sldChg>
      <pc:sldChg chg="modSp add">
        <pc:chgData name="Thắng La Quốc" userId="448d5621545efbd3" providerId="LiveId" clId="{825749EC-D54C-4370-9BCD-B9267A95D4E9}" dt="2019-02-18T03:35:46.482" v="463" actId="20577"/>
        <pc:sldMkLst>
          <pc:docMk/>
          <pc:sldMk cId="2952264594" sldId="262"/>
        </pc:sldMkLst>
        <pc:spChg chg="mod">
          <ac:chgData name="Thắng La Quốc" userId="448d5621545efbd3" providerId="LiveId" clId="{825749EC-D54C-4370-9BCD-B9267A95D4E9}" dt="2019-02-18T03:35:46.482" v="463" actId="20577"/>
          <ac:spMkLst>
            <pc:docMk/>
            <pc:sldMk cId="2952264594" sldId="262"/>
            <ac:spMk id="2" creationId="{A298E51B-E809-4EE0-AAE6-CC8C61450D0C}"/>
          </ac:spMkLst>
        </pc:spChg>
      </pc:sldChg>
      <pc:sldChg chg="modSp add">
        <pc:chgData name="Thắng La Quốc" userId="448d5621545efbd3" providerId="LiveId" clId="{825749EC-D54C-4370-9BCD-B9267A95D4E9}" dt="2019-02-18T03:36:14.387" v="523" actId="20577"/>
        <pc:sldMkLst>
          <pc:docMk/>
          <pc:sldMk cId="317307950" sldId="263"/>
        </pc:sldMkLst>
        <pc:spChg chg="mod">
          <ac:chgData name="Thắng La Quốc" userId="448d5621545efbd3" providerId="LiveId" clId="{825749EC-D54C-4370-9BCD-B9267A95D4E9}" dt="2019-02-18T03:36:14.387" v="523" actId="20577"/>
          <ac:spMkLst>
            <pc:docMk/>
            <pc:sldMk cId="317307950" sldId="263"/>
            <ac:spMk id="2" creationId="{E6C01BC5-A384-4160-8428-457CB0D7CCAE}"/>
          </ac:spMkLst>
        </pc:spChg>
      </pc:sldChg>
    </pc:docChg>
  </pc:docChgLst>
  <pc:docChgLst>
    <pc:chgData name="Thắng La Quốc" userId="448d5621545efbd3" providerId="LiveId" clId="{DA19CC95-6965-4BD2-B292-31B17F084467}"/>
    <pc:docChg chg="undo custSel mod addSld delSld modSld">
      <pc:chgData name="Thắng La Quốc" userId="448d5621545efbd3" providerId="LiveId" clId="{DA19CC95-6965-4BD2-B292-31B17F084467}" dt="2019-02-26T02:35:37.910" v="6042" actId="1076"/>
      <pc:docMkLst>
        <pc:docMk/>
      </pc:docMkLst>
      <pc:sldChg chg="modSp">
        <pc:chgData name="Thắng La Quốc" userId="448d5621545efbd3" providerId="LiveId" clId="{DA19CC95-6965-4BD2-B292-31B17F084467}" dt="2019-02-25T05:45:36.637" v="218" actId="403"/>
        <pc:sldMkLst>
          <pc:docMk/>
          <pc:sldMk cId="970625761" sldId="256"/>
        </pc:sldMkLst>
        <pc:spChg chg="mod">
          <ac:chgData name="Thắng La Quốc" userId="448d5621545efbd3" providerId="LiveId" clId="{DA19CC95-6965-4BD2-B292-31B17F084467}" dt="2019-02-25T05:45:33.997" v="217" actId="1076"/>
          <ac:spMkLst>
            <pc:docMk/>
            <pc:sldMk cId="970625761" sldId="256"/>
            <ac:spMk id="3" creationId="{F0628D12-E8D5-41F3-8080-BE283C5D4011}"/>
          </ac:spMkLst>
        </pc:spChg>
        <pc:spChg chg="mod">
          <ac:chgData name="Thắng La Quốc" userId="448d5621545efbd3" providerId="LiveId" clId="{DA19CC95-6965-4BD2-B292-31B17F084467}" dt="2019-02-25T05:45:36.637" v="218" actId="403"/>
          <ac:spMkLst>
            <pc:docMk/>
            <pc:sldMk cId="970625761" sldId="256"/>
            <ac:spMk id="4" creationId="{3D2877F0-6B17-4738-9ABB-EA1196BDC4E0}"/>
          </ac:spMkLst>
        </pc:spChg>
      </pc:sldChg>
      <pc:sldChg chg="modSp modAnim">
        <pc:chgData name="Thắng La Quốc" userId="448d5621545efbd3" providerId="LiveId" clId="{DA19CC95-6965-4BD2-B292-31B17F084467}" dt="2019-02-25T05:22:45.501" v="2"/>
        <pc:sldMkLst>
          <pc:docMk/>
          <pc:sldMk cId="630320629" sldId="257"/>
        </pc:sldMkLst>
        <pc:spChg chg="mod">
          <ac:chgData name="Thắng La Quốc" userId="448d5621545efbd3" providerId="LiveId" clId="{DA19CC95-6965-4BD2-B292-31B17F084467}" dt="2019-02-25T05:22:45.501" v="2"/>
          <ac:spMkLst>
            <pc:docMk/>
            <pc:sldMk cId="630320629" sldId="257"/>
            <ac:spMk id="3" creationId="{668541D5-BB17-43B8-B54C-0818D009EF1D}"/>
          </ac:spMkLst>
        </pc:spChg>
      </pc:sldChg>
      <pc:sldChg chg="modAnim">
        <pc:chgData name="Thắng La Quốc" userId="448d5621545efbd3" providerId="LiveId" clId="{DA19CC95-6965-4BD2-B292-31B17F084467}" dt="2019-02-25T05:50:22.620" v="219"/>
        <pc:sldMkLst>
          <pc:docMk/>
          <pc:sldMk cId="2179004212" sldId="258"/>
        </pc:sldMkLst>
      </pc:sldChg>
      <pc:sldChg chg="modTransition modNotesTx">
        <pc:chgData name="Thắng La Quốc" userId="448d5621545efbd3" providerId="LiveId" clId="{DA19CC95-6965-4BD2-B292-31B17F084467}" dt="2019-02-25T06:01:08.329" v="256" actId="20577"/>
        <pc:sldMkLst>
          <pc:docMk/>
          <pc:sldMk cId="1104485359" sldId="261"/>
        </pc:sldMkLst>
      </pc:sldChg>
      <pc:sldChg chg="modSp">
        <pc:chgData name="Thắng La Quốc" userId="448d5621545efbd3" providerId="LiveId" clId="{DA19CC95-6965-4BD2-B292-31B17F084467}" dt="2019-02-25T05:30:22.008" v="172" actId="20577"/>
        <pc:sldMkLst>
          <pc:docMk/>
          <pc:sldMk cId="2218394551" sldId="265"/>
        </pc:sldMkLst>
        <pc:spChg chg="mod">
          <ac:chgData name="Thắng La Quốc" userId="448d5621545efbd3" providerId="LiveId" clId="{DA19CC95-6965-4BD2-B292-31B17F084467}" dt="2019-02-25T05:30:22.008" v="172" actId="20577"/>
          <ac:spMkLst>
            <pc:docMk/>
            <pc:sldMk cId="2218394551" sldId="265"/>
            <ac:spMk id="2" creationId="{A7AB2639-87A0-4605-852C-A65915BECB0A}"/>
          </ac:spMkLst>
        </pc:spChg>
        <pc:spChg chg="mod">
          <ac:chgData name="Thắng La Quốc" userId="448d5621545efbd3" providerId="LiveId" clId="{DA19CC95-6965-4BD2-B292-31B17F084467}" dt="2019-02-25T05:30:18.167" v="166" actId="14100"/>
          <ac:spMkLst>
            <pc:docMk/>
            <pc:sldMk cId="2218394551" sldId="265"/>
            <ac:spMk id="9" creationId="{2D5CDFB0-B9E1-4AF9-9183-1E3966ED41D7}"/>
          </ac:spMkLst>
        </pc:spChg>
      </pc:sldChg>
      <pc:sldChg chg="addSp delSp modSp modAnim">
        <pc:chgData name="Thắng La Quốc" userId="448d5621545efbd3" providerId="LiveId" clId="{DA19CC95-6965-4BD2-B292-31B17F084467}" dt="2019-02-25T05:55:45.107" v="236"/>
        <pc:sldMkLst>
          <pc:docMk/>
          <pc:sldMk cId="1237813150" sldId="266"/>
        </pc:sldMkLst>
        <pc:spChg chg="add del mod">
          <ac:chgData name="Thắng La Quốc" userId="448d5621545efbd3" providerId="LiveId" clId="{DA19CC95-6965-4BD2-B292-31B17F084467}" dt="2019-02-25T05:53:05.806" v="221" actId="11529"/>
          <ac:spMkLst>
            <pc:docMk/>
            <pc:sldMk cId="1237813150" sldId="266"/>
            <ac:spMk id="3" creationId="{3B163559-1907-4B30-8479-CD080C54C39C}"/>
          </ac:spMkLst>
        </pc:spChg>
        <pc:spChg chg="add mod">
          <ac:chgData name="Thắng La Quốc" userId="448d5621545efbd3" providerId="LiveId" clId="{DA19CC95-6965-4BD2-B292-31B17F084467}" dt="2019-02-25T05:53:31.617" v="225" actId="208"/>
          <ac:spMkLst>
            <pc:docMk/>
            <pc:sldMk cId="1237813150" sldId="266"/>
            <ac:spMk id="4" creationId="{41BA4E6A-CE3B-4421-8327-7245F209FAF8}"/>
          </ac:spMkLst>
        </pc:spChg>
      </pc:sldChg>
      <pc:sldChg chg="modTransition">
        <pc:chgData name="Thắng La Quốc" userId="448d5621545efbd3" providerId="LiveId" clId="{DA19CC95-6965-4BD2-B292-31B17F084467}" dt="2019-02-25T05:23:15.858" v="3"/>
        <pc:sldMkLst>
          <pc:docMk/>
          <pc:sldMk cId="1373393389" sldId="267"/>
        </pc:sldMkLst>
      </pc:sldChg>
      <pc:sldChg chg="modTransition">
        <pc:chgData name="Thắng La Quốc" userId="448d5621545efbd3" providerId="LiveId" clId="{DA19CC95-6965-4BD2-B292-31B17F084467}" dt="2019-02-25T05:28:38.204" v="14"/>
        <pc:sldMkLst>
          <pc:docMk/>
          <pc:sldMk cId="2802878535" sldId="271"/>
        </pc:sldMkLst>
      </pc:sldChg>
      <pc:sldChg chg="modTransition">
        <pc:chgData name="Thắng La Quốc" userId="448d5621545efbd3" providerId="LiveId" clId="{DA19CC95-6965-4BD2-B292-31B17F084467}" dt="2019-02-25T05:27:22.571" v="13"/>
        <pc:sldMkLst>
          <pc:docMk/>
          <pc:sldMk cId="2311410599" sldId="272"/>
        </pc:sldMkLst>
      </pc:sldChg>
      <pc:sldChg chg="modTransition">
        <pc:chgData name="Thắng La Quốc" userId="448d5621545efbd3" providerId="LiveId" clId="{DA19CC95-6965-4BD2-B292-31B17F084467}" dt="2019-02-25T05:25:25.491" v="8"/>
        <pc:sldMkLst>
          <pc:docMk/>
          <pc:sldMk cId="1021672257" sldId="274"/>
        </pc:sldMkLst>
      </pc:sldChg>
      <pc:sldChg chg="modTransition">
        <pc:chgData name="Thắng La Quốc" userId="448d5621545efbd3" providerId="LiveId" clId="{DA19CC95-6965-4BD2-B292-31B17F084467}" dt="2019-02-25T05:25:19.001" v="7"/>
        <pc:sldMkLst>
          <pc:docMk/>
          <pc:sldMk cId="379187224" sldId="275"/>
        </pc:sldMkLst>
      </pc:sldChg>
      <pc:sldChg chg="addSp modSp modAnim">
        <pc:chgData name="Thắng La Quốc" userId="448d5621545efbd3" providerId="LiveId" clId="{DA19CC95-6965-4BD2-B292-31B17F084467}" dt="2019-02-25T05:59:39.459" v="250"/>
        <pc:sldMkLst>
          <pc:docMk/>
          <pc:sldMk cId="1130882279" sldId="286"/>
        </pc:sldMkLst>
        <pc:spChg chg="add mod">
          <ac:chgData name="Thắng La Quốc" userId="448d5621545efbd3" providerId="LiveId" clId="{DA19CC95-6965-4BD2-B292-31B17F084467}" dt="2019-02-25T05:59:30.850" v="248" actId="1582"/>
          <ac:spMkLst>
            <pc:docMk/>
            <pc:sldMk cId="1130882279" sldId="286"/>
            <ac:spMk id="3" creationId="{80ECC960-EC73-4780-B8EB-91BEF2A43B16}"/>
          </ac:spMkLst>
        </pc:spChg>
      </pc:sldChg>
      <pc:sldChg chg="modSp modTransition">
        <pc:chgData name="Thắng La Quốc" userId="448d5621545efbd3" providerId="LiveId" clId="{DA19CC95-6965-4BD2-B292-31B17F084467}" dt="2019-02-25T10:47:14.849" v="4478"/>
        <pc:sldMkLst>
          <pc:docMk/>
          <pc:sldMk cId="225847807" sldId="289"/>
        </pc:sldMkLst>
        <pc:picChg chg="mod">
          <ac:chgData name="Thắng La Quốc" userId="448d5621545efbd3" providerId="LiveId" clId="{DA19CC95-6965-4BD2-B292-31B17F084467}" dt="2019-02-25T05:31:23.379" v="176" actId="1076"/>
          <ac:picMkLst>
            <pc:docMk/>
            <pc:sldMk cId="225847807" sldId="289"/>
            <ac:picMk id="5" creationId="{A2ABA933-B816-4DBE-BBBF-6BA20A0B2960}"/>
          </ac:picMkLst>
        </pc:picChg>
      </pc:sldChg>
      <pc:sldChg chg="modAnim">
        <pc:chgData name="Thắng La Quốc" userId="448d5621545efbd3" providerId="LiveId" clId="{DA19CC95-6965-4BD2-B292-31B17F084467}" dt="2019-02-25T06:03:32.098" v="265"/>
        <pc:sldMkLst>
          <pc:docMk/>
          <pc:sldMk cId="347925511" sldId="291"/>
        </pc:sldMkLst>
      </pc:sldChg>
      <pc:sldChg chg="setBg">
        <pc:chgData name="Thắng La Quốc" userId="448d5621545efbd3" providerId="LiveId" clId="{DA19CC95-6965-4BD2-B292-31B17F084467}" dt="2019-02-25T06:02:13.474" v="258"/>
        <pc:sldMkLst>
          <pc:docMk/>
          <pc:sldMk cId="201526284" sldId="292"/>
        </pc:sldMkLst>
      </pc:sldChg>
      <pc:sldChg chg="addSp modSp modAnim modNotesTx">
        <pc:chgData name="Thắng La Quốc" userId="448d5621545efbd3" providerId="LiveId" clId="{DA19CC95-6965-4BD2-B292-31B17F084467}" dt="2019-02-25T05:59:59.348" v="254" actId="20577"/>
        <pc:sldMkLst>
          <pc:docMk/>
          <pc:sldMk cId="1958239913" sldId="294"/>
        </pc:sldMkLst>
        <pc:spChg chg="add mod">
          <ac:chgData name="Thắng La Quốc" userId="448d5621545efbd3" providerId="LiveId" clId="{DA19CC95-6965-4BD2-B292-31B17F084467}" dt="2019-02-25T05:58:17.308" v="240" actId="1582"/>
          <ac:spMkLst>
            <pc:docMk/>
            <pc:sldMk cId="1958239913" sldId="294"/>
            <ac:spMk id="3" creationId="{2C2A68A4-2341-4A8C-BE98-A5697FAD627B}"/>
          </ac:spMkLst>
        </pc:spChg>
      </pc:sldChg>
      <pc:sldChg chg="addSp delSp modSp mod modTransition setBg modAnim">
        <pc:chgData name="Thắng La Quốc" userId="448d5621545efbd3" providerId="LiveId" clId="{DA19CC95-6965-4BD2-B292-31B17F084467}" dt="2019-02-25T10:48:29.288" v="4515" actId="313"/>
        <pc:sldMkLst>
          <pc:docMk/>
          <pc:sldMk cId="3535974272" sldId="295"/>
        </pc:sldMkLst>
        <pc:spChg chg="mod">
          <ac:chgData name="Thắng La Quốc" userId="448d5621545efbd3" providerId="LiveId" clId="{DA19CC95-6965-4BD2-B292-31B17F084467}" dt="2019-02-25T10:48:29.288" v="4515" actId="313"/>
          <ac:spMkLst>
            <pc:docMk/>
            <pc:sldMk cId="3535974272" sldId="295"/>
            <ac:spMk id="2" creationId="{27D26423-D2F6-41A2-A8BF-847082E37E98}"/>
          </ac:spMkLst>
        </pc:spChg>
        <pc:spChg chg="del">
          <ac:chgData name="Thắng La Quốc" userId="448d5621545efbd3" providerId="LiveId" clId="{DA19CC95-6965-4BD2-B292-31B17F084467}" dt="2019-02-25T06:14:29.906" v="269" actId="1032"/>
          <ac:spMkLst>
            <pc:docMk/>
            <pc:sldMk cId="3535974272" sldId="295"/>
            <ac:spMk id="3" creationId="{D0C6590D-E795-4B0D-B18C-40B46322EDEC}"/>
          </ac:spMkLst>
        </pc:spChg>
        <pc:spChg chg="add del">
          <ac:chgData name="Thắng La Quốc" userId="448d5621545efbd3" providerId="LiveId" clId="{DA19CC95-6965-4BD2-B292-31B17F084467}" dt="2019-02-25T06:16:19.862" v="307" actId="26606"/>
          <ac:spMkLst>
            <pc:docMk/>
            <pc:sldMk cId="3535974272" sldId="295"/>
            <ac:spMk id="11" creationId="{46C2E80F-49A6-4372-B103-219D417A55ED}"/>
          </ac:spMkLst>
        </pc:spChg>
        <pc:spChg chg="mod">
          <ac:chgData name="Thắng La Quốc" userId="448d5621545efbd3" providerId="LiveId" clId="{DA19CC95-6965-4BD2-B292-31B17F084467}" dt="2019-02-25T06:38:03.624" v="655" actId="207"/>
          <ac:spMkLst>
            <pc:docMk/>
            <pc:sldMk cId="3535974272" sldId="295"/>
            <ac:spMk id="12" creationId="{45C393CC-FC8F-4996-9163-2D8BBA7EE075}"/>
          </ac:spMkLst>
        </pc:spChg>
        <pc:spChg chg="add">
          <ac:chgData name="Thắng La Quốc" userId="448d5621545efbd3" providerId="LiveId" clId="{DA19CC95-6965-4BD2-B292-31B17F084467}" dt="2019-02-25T06:16:20.002" v="308" actId="26606"/>
          <ac:spMkLst>
            <pc:docMk/>
            <pc:sldMk cId="3535974272" sldId="295"/>
            <ac:spMk id="14" creationId="{4351DFE5-F63D-4BE0-BDA9-E3EB88F01AA5}"/>
          </ac:spMkLst>
        </pc:spChg>
        <pc:graphicFrameChg chg="add mod modGraphic">
          <ac:chgData name="Thắng La Quốc" userId="448d5621545efbd3" providerId="LiveId" clId="{DA19CC95-6965-4BD2-B292-31B17F084467}" dt="2019-02-25T06:31:20.103" v="639" actId="403"/>
          <ac:graphicFrameMkLst>
            <pc:docMk/>
            <pc:sldMk cId="3535974272" sldId="295"/>
            <ac:graphicFrameMk id="6" creationId="{DE4A9F3D-BCAC-4687-8197-E86C0E360DE4}"/>
          </ac:graphicFrameMkLst>
        </pc:graphicFrameChg>
        <pc:graphicFrameChg chg="add del modGraphic">
          <ac:chgData name="Thắng La Quốc" userId="448d5621545efbd3" providerId="LiveId" clId="{DA19CC95-6965-4BD2-B292-31B17F084467}" dt="2019-02-25T06:37:17.823" v="651" actId="27309"/>
          <ac:graphicFrameMkLst>
            <pc:docMk/>
            <pc:sldMk cId="3535974272" sldId="295"/>
            <ac:graphicFrameMk id="10" creationId="{B749C4A6-05E9-4C65-9AD1-C64C745C48DB}"/>
          </ac:graphicFrameMkLst>
        </pc:graphicFrameChg>
        <pc:picChg chg="add del mod">
          <ac:chgData name="Thắng La Quốc" userId="448d5621545efbd3" providerId="LiveId" clId="{DA19CC95-6965-4BD2-B292-31B17F084467}" dt="2019-02-25T06:37:53.725" v="653" actId="27803"/>
          <ac:picMkLst>
            <pc:docMk/>
            <pc:sldMk cId="3535974272" sldId="295"/>
            <ac:picMk id="8" creationId="{45C393CC-FC8F-4996-9163-2D8BBA7EE075}"/>
          </ac:picMkLst>
        </pc:picChg>
        <pc:picChg chg="add">
          <ac:chgData name="Thắng La Quốc" userId="448d5621545efbd3" providerId="LiveId" clId="{DA19CC95-6965-4BD2-B292-31B17F084467}" dt="2019-02-25T06:16:20.002" v="308" actId="26606"/>
          <ac:picMkLst>
            <pc:docMk/>
            <pc:sldMk cId="3535974272" sldId="295"/>
            <ac:picMk id="13" creationId="{02DD2BC0-6F29-4B4F-8D61-2DCF6D2E8E73}"/>
          </ac:picMkLst>
        </pc:picChg>
      </pc:sldChg>
      <pc:sldChg chg="addSp delSp modSp add mod modTransition setBg addAnim delAnim modAnim modNotesTx">
        <pc:chgData name="Thắng La Quốc" userId="448d5621545efbd3" providerId="LiveId" clId="{DA19CC95-6965-4BD2-B292-31B17F084467}" dt="2019-02-26T02:34:22.369" v="6025"/>
        <pc:sldMkLst>
          <pc:docMk/>
          <pc:sldMk cId="3724008563" sldId="298"/>
        </pc:sldMkLst>
        <pc:spChg chg="add del mod">
          <ac:chgData name="Thắng La Quốc" userId="448d5621545efbd3" providerId="LiveId" clId="{DA19CC95-6965-4BD2-B292-31B17F084467}" dt="2019-02-25T09:30:24.248" v="3081" actId="403"/>
          <ac:spMkLst>
            <pc:docMk/>
            <pc:sldMk cId="3724008563" sldId="298"/>
            <ac:spMk id="2" creationId="{9B9B69E5-C439-4D1B-BD16-FF65CDD1BDB3}"/>
          </ac:spMkLst>
        </pc:spChg>
        <pc:spChg chg="del mod">
          <ac:chgData name="Thắng La Quốc" userId="448d5621545efbd3" providerId="LiveId" clId="{DA19CC95-6965-4BD2-B292-31B17F084467}" dt="2019-02-25T08:11:50.975" v="1212" actId="478"/>
          <ac:spMkLst>
            <pc:docMk/>
            <pc:sldMk cId="3724008563" sldId="298"/>
            <ac:spMk id="3" creationId="{F79F382A-7E77-41A5-9B48-E00894D57741}"/>
          </ac:spMkLst>
        </pc:spChg>
        <pc:spChg chg="add del mod">
          <ac:chgData name="Thắng La Quốc" userId="448d5621545efbd3" providerId="LiveId" clId="{DA19CC95-6965-4BD2-B292-31B17F084467}" dt="2019-02-25T09:03:07.558" v="2196" actId="478"/>
          <ac:spMkLst>
            <pc:docMk/>
            <pc:sldMk cId="3724008563" sldId="298"/>
            <ac:spMk id="4" creationId="{580166C1-D477-4797-B0A1-975F533EC4EE}"/>
          </ac:spMkLst>
        </pc:spChg>
        <pc:spChg chg="add del mod">
          <ac:chgData name="Thắng La Quốc" userId="448d5621545efbd3" providerId="LiveId" clId="{DA19CC95-6965-4BD2-B292-31B17F084467}" dt="2019-02-25T09:03:07.558" v="2196" actId="478"/>
          <ac:spMkLst>
            <pc:docMk/>
            <pc:sldMk cId="3724008563" sldId="298"/>
            <ac:spMk id="5" creationId="{12BE5613-BA68-473A-B03F-3B0742C9968D}"/>
          </ac:spMkLst>
        </pc:spChg>
        <pc:spChg chg="add del">
          <ac:chgData name="Thắng La Quốc" userId="448d5621545efbd3" providerId="LiveId" clId="{DA19CC95-6965-4BD2-B292-31B17F084467}" dt="2019-02-25T08:20:39.874" v="1466"/>
          <ac:spMkLst>
            <pc:docMk/>
            <pc:sldMk cId="3724008563" sldId="298"/>
            <ac:spMk id="7" creationId="{990D905E-62C5-4AA6-B5E3-4E8BA7A92FD2}"/>
          </ac:spMkLst>
        </pc:spChg>
        <pc:spChg chg="add del">
          <ac:chgData name="Thắng La Quốc" userId="448d5621545efbd3" providerId="LiveId" clId="{DA19CC95-6965-4BD2-B292-31B17F084467}" dt="2019-02-25T09:03:07.558" v="2196" actId="478"/>
          <ac:spMkLst>
            <pc:docMk/>
            <pc:sldMk cId="3724008563" sldId="298"/>
            <ac:spMk id="8" creationId="{4351DFE5-F63D-4BE0-BDA9-E3EB88F01AA5}"/>
          </ac:spMkLst>
        </pc:spChg>
        <pc:spChg chg="add del">
          <ac:chgData name="Thắng La Quốc" userId="448d5621545efbd3" providerId="LiveId" clId="{DA19CC95-6965-4BD2-B292-31B17F084467}" dt="2019-02-25T08:21:12.708" v="1479"/>
          <ac:spMkLst>
            <pc:docMk/>
            <pc:sldMk cId="3724008563" sldId="298"/>
            <ac:spMk id="9" creationId="{8070F5E3-4E7C-41A6-B203-C6DB1D2FC52D}"/>
          </ac:spMkLst>
        </pc:spChg>
        <pc:spChg chg="add del mod">
          <ac:chgData name="Thắng La Quốc" userId="448d5621545efbd3" providerId="LiveId" clId="{DA19CC95-6965-4BD2-B292-31B17F084467}" dt="2019-02-25T09:03:07.558" v="2196" actId="478"/>
          <ac:spMkLst>
            <pc:docMk/>
            <pc:sldMk cId="3724008563" sldId="298"/>
            <ac:spMk id="11" creationId="{6853D989-291B-426C-A9C1-F77D1F68B3C1}"/>
          </ac:spMkLst>
        </pc:spChg>
        <pc:spChg chg="add del mod">
          <ac:chgData name="Thắng La Quốc" userId="448d5621545efbd3" providerId="LiveId" clId="{DA19CC95-6965-4BD2-B292-31B17F084467}" dt="2019-02-25T09:03:07.558" v="2196" actId="478"/>
          <ac:spMkLst>
            <pc:docMk/>
            <pc:sldMk cId="3724008563" sldId="298"/>
            <ac:spMk id="12" creationId="{8E1607B4-0691-472B-BDAB-30A1F447AE3F}"/>
          </ac:spMkLst>
        </pc:spChg>
        <pc:spChg chg="add del mod">
          <ac:chgData name="Thắng La Quốc" userId="448d5621545efbd3" providerId="LiveId" clId="{DA19CC95-6965-4BD2-B292-31B17F084467}" dt="2019-02-25T09:03:07.558" v="2196" actId="478"/>
          <ac:spMkLst>
            <pc:docMk/>
            <pc:sldMk cId="3724008563" sldId="298"/>
            <ac:spMk id="13" creationId="{A5151D73-E7D0-42C1-8EAC-6DA6058434B4}"/>
          </ac:spMkLst>
        </pc:spChg>
        <pc:picChg chg="add del">
          <ac:chgData name="Thắng La Quốc" userId="448d5621545efbd3" providerId="LiveId" clId="{DA19CC95-6965-4BD2-B292-31B17F084467}" dt="2019-02-25T09:03:07.558" v="2196" actId="478"/>
          <ac:picMkLst>
            <pc:docMk/>
            <pc:sldMk cId="3724008563" sldId="298"/>
            <ac:picMk id="9" creationId="{B9078E1F-9BB4-478B-BE41-508AC9B42444}"/>
          </ac:picMkLst>
        </pc:picChg>
        <pc:picChg chg="add del">
          <ac:chgData name="Thắng La Quốc" userId="448d5621545efbd3" providerId="LiveId" clId="{DA19CC95-6965-4BD2-B292-31B17F084467}" dt="2019-02-25T09:03:07.558" v="2196" actId="478"/>
          <ac:picMkLst>
            <pc:docMk/>
            <pc:sldMk cId="3724008563" sldId="298"/>
            <ac:picMk id="10" creationId="{3AA16612-ACD2-4A16-8F2B-4514FD6BF28F}"/>
          </ac:picMkLst>
        </pc:picChg>
        <pc:picChg chg="add del">
          <ac:chgData name="Thắng La Quốc" userId="448d5621545efbd3" providerId="LiveId" clId="{DA19CC95-6965-4BD2-B292-31B17F084467}" dt="2019-02-25T09:03:07.558" v="2196" actId="478"/>
          <ac:picMkLst>
            <pc:docMk/>
            <pc:sldMk cId="3724008563" sldId="298"/>
            <ac:picMk id="14" creationId="{7BC526C0-DD65-43D6-8EF6-BA5ECD8105A8}"/>
          </ac:picMkLst>
        </pc:picChg>
        <pc:picChg chg="add del mod">
          <ac:chgData name="Thắng La Quốc" userId="448d5621545efbd3" providerId="LiveId" clId="{DA19CC95-6965-4BD2-B292-31B17F084467}" dt="2019-02-26T02:33:58.761" v="6019" actId="1076"/>
          <ac:picMkLst>
            <pc:docMk/>
            <pc:sldMk cId="3724008563" sldId="298"/>
            <ac:picMk id="15" creationId="{30722B8E-C09E-4E75-A0DF-2FA81F12C7F0}"/>
          </ac:picMkLst>
        </pc:picChg>
        <pc:picChg chg="add del mod">
          <ac:chgData name="Thắng La Quốc" userId="448d5621545efbd3" providerId="LiveId" clId="{DA19CC95-6965-4BD2-B292-31B17F084467}" dt="2019-02-26T02:34:00.480" v="6021" actId="1076"/>
          <ac:picMkLst>
            <pc:docMk/>
            <pc:sldMk cId="3724008563" sldId="298"/>
            <ac:picMk id="16" creationId="{327D3FBC-352B-4E07-9FC6-A629ECC4BE0A}"/>
          </ac:picMkLst>
        </pc:picChg>
      </pc:sldChg>
      <pc:sldChg chg="addSp delSp modSp add modTransition modAnim modNotesTx">
        <pc:chgData name="Thắng La Quốc" userId="448d5621545efbd3" providerId="LiveId" clId="{DA19CC95-6965-4BD2-B292-31B17F084467}" dt="2019-02-26T02:32:29.782" v="6006" actId="1076"/>
        <pc:sldMkLst>
          <pc:docMk/>
          <pc:sldMk cId="3046895839" sldId="301"/>
        </pc:sldMkLst>
        <pc:spChg chg="mod">
          <ac:chgData name="Thắng La Quốc" userId="448d5621545efbd3" providerId="LiveId" clId="{DA19CC95-6965-4BD2-B292-31B17F084467}" dt="2019-02-25T09:30:36.497" v="3083" actId="255"/>
          <ac:spMkLst>
            <pc:docMk/>
            <pc:sldMk cId="3046895839" sldId="301"/>
            <ac:spMk id="2" creationId="{D2749414-6F23-46C9-9529-96CF1BB6F032}"/>
          </ac:spMkLst>
        </pc:spChg>
        <pc:spChg chg="add del mod">
          <ac:chgData name="Thắng La Quốc" userId="448d5621545efbd3" providerId="LiveId" clId="{DA19CC95-6965-4BD2-B292-31B17F084467}" dt="2019-02-25T07:24:45.278" v="966" actId="478"/>
          <ac:spMkLst>
            <pc:docMk/>
            <pc:sldMk cId="3046895839" sldId="301"/>
            <ac:spMk id="3" creationId="{E3682C43-8B3C-4015-9127-EBF61EA5DBBA}"/>
          </ac:spMkLst>
        </pc:spChg>
        <pc:spChg chg="add mod">
          <ac:chgData name="Thắng La Quốc" userId="448d5621545efbd3" providerId="LiveId" clId="{DA19CC95-6965-4BD2-B292-31B17F084467}" dt="2019-02-25T07:27:47.254" v="986" actId="1076"/>
          <ac:spMkLst>
            <pc:docMk/>
            <pc:sldMk cId="3046895839" sldId="301"/>
            <ac:spMk id="4" creationId="{6B84BDD6-007F-4872-B973-DB5B716117B2}"/>
          </ac:spMkLst>
        </pc:spChg>
        <pc:spChg chg="add del mod">
          <ac:chgData name="Thắng La Quốc" userId="448d5621545efbd3" providerId="LiveId" clId="{DA19CC95-6965-4BD2-B292-31B17F084467}" dt="2019-02-25T07:47:00.217" v="1103" actId="478"/>
          <ac:spMkLst>
            <pc:docMk/>
            <pc:sldMk cId="3046895839" sldId="301"/>
            <ac:spMk id="9" creationId="{16CAFFBA-7C1A-4CAC-A011-17FBB3E5476D}"/>
          </ac:spMkLst>
        </pc:spChg>
        <pc:spChg chg="add mod">
          <ac:chgData name="Thắng La Quốc" userId="448d5621545efbd3" providerId="LiveId" clId="{DA19CC95-6965-4BD2-B292-31B17F084467}" dt="2019-02-25T07:24:29.326" v="952" actId="108"/>
          <ac:spMkLst>
            <pc:docMk/>
            <pc:sldMk cId="3046895839" sldId="301"/>
            <ac:spMk id="11" creationId="{F6880118-DED4-4E88-96AE-49C9CB942FD3}"/>
          </ac:spMkLst>
        </pc:spChg>
        <pc:spChg chg="add mod">
          <ac:chgData name="Thắng La Quốc" userId="448d5621545efbd3" providerId="LiveId" clId="{DA19CC95-6965-4BD2-B292-31B17F084467}" dt="2019-02-25T07:27:55.285" v="987" actId="1076"/>
          <ac:spMkLst>
            <pc:docMk/>
            <pc:sldMk cId="3046895839" sldId="301"/>
            <ac:spMk id="13" creationId="{6E1AC67C-BCC9-4E5D-B5D5-936E7D5BA901}"/>
          </ac:spMkLst>
        </pc:spChg>
        <pc:spChg chg="add mod">
          <ac:chgData name="Thắng La Quốc" userId="448d5621545efbd3" providerId="LiveId" clId="{DA19CC95-6965-4BD2-B292-31B17F084467}" dt="2019-02-25T07:24:35.544" v="960" actId="108"/>
          <ac:spMkLst>
            <pc:docMk/>
            <pc:sldMk cId="3046895839" sldId="301"/>
            <ac:spMk id="14" creationId="{0C81A29C-3F00-4C1F-A09B-FB4A70D60F4E}"/>
          </ac:spMkLst>
        </pc:spChg>
        <pc:spChg chg="add mod">
          <ac:chgData name="Thắng La Quốc" userId="448d5621545efbd3" providerId="LiveId" clId="{DA19CC95-6965-4BD2-B292-31B17F084467}" dt="2019-02-25T07:27:03.450" v="980" actId="1076"/>
          <ac:spMkLst>
            <pc:docMk/>
            <pc:sldMk cId="3046895839" sldId="301"/>
            <ac:spMk id="15" creationId="{B0D05DD2-3EF9-43A5-A964-6DBDAF5BCB1E}"/>
          </ac:spMkLst>
        </pc:spChg>
        <pc:graphicFrameChg chg="del">
          <ac:chgData name="Thắng La Quốc" userId="448d5621545efbd3" providerId="LiveId" clId="{DA19CC95-6965-4BD2-B292-31B17F084467}" dt="2019-02-25T07:22:05.411" v="801" actId="478"/>
          <ac:graphicFrameMkLst>
            <pc:docMk/>
            <pc:sldMk cId="3046895839" sldId="301"/>
            <ac:graphicFrameMk id="5" creationId="{E1DCF3A0-0CF5-4955-9C00-3D012929EF2F}"/>
          </ac:graphicFrameMkLst>
        </pc:graphicFrameChg>
        <pc:picChg chg="mod">
          <ac:chgData name="Thắng La Quốc" userId="448d5621545efbd3" providerId="LiveId" clId="{DA19CC95-6965-4BD2-B292-31B17F084467}" dt="2019-02-25T07:41:56.449" v="1086" actId="1076"/>
          <ac:picMkLst>
            <pc:docMk/>
            <pc:sldMk cId="3046895839" sldId="301"/>
            <ac:picMk id="6" creationId="{F39C220E-4164-4848-93C8-4196F0859304}"/>
          </ac:picMkLst>
        </pc:picChg>
        <pc:picChg chg="add mod">
          <ac:chgData name="Thắng La Quốc" userId="448d5621545efbd3" providerId="LiveId" clId="{DA19CC95-6965-4BD2-B292-31B17F084467}" dt="2019-02-25T07:47:31.658" v="1104"/>
          <ac:picMkLst>
            <pc:docMk/>
            <pc:sldMk cId="3046895839" sldId="301"/>
            <ac:picMk id="8" creationId="{A3F4A088-C322-42B5-963D-BCE6E5B13159}"/>
          </ac:picMkLst>
        </pc:picChg>
        <pc:picChg chg="mod ord">
          <ac:chgData name="Thắng La Quốc" userId="448d5621545efbd3" providerId="LiveId" clId="{DA19CC95-6965-4BD2-B292-31B17F084467}" dt="2019-02-26T02:32:27.469" v="6005" actId="14100"/>
          <ac:picMkLst>
            <pc:docMk/>
            <pc:sldMk cId="3046895839" sldId="301"/>
            <ac:picMk id="18" creationId="{EFF04747-D922-4125-A7B2-65E0999EF194}"/>
          </ac:picMkLst>
        </pc:picChg>
        <pc:picChg chg="mod ord">
          <ac:chgData name="Thắng La Quốc" userId="448d5621545efbd3" providerId="LiveId" clId="{DA19CC95-6965-4BD2-B292-31B17F084467}" dt="2019-02-26T02:32:29.782" v="6006" actId="1076"/>
          <ac:picMkLst>
            <pc:docMk/>
            <pc:sldMk cId="3046895839" sldId="301"/>
            <ac:picMk id="20" creationId="{362FE5CC-C8E4-47A4-BFE6-8E383635C9AD}"/>
          </ac:picMkLst>
        </pc:picChg>
      </pc:sldChg>
      <pc:sldChg chg="addSp delSp modSp add modTransition modAnim modNotesTx">
        <pc:chgData name="Thắng La Quốc" userId="448d5621545efbd3" providerId="LiveId" clId="{DA19CC95-6965-4BD2-B292-31B17F084467}" dt="2019-02-26T02:33:48.090" v="6015" actId="1076"/>
        <pc:sldMkLst>
          <pc:docMk/>
          <pc:sldMk cId="803884256" sldId="302"/>
        </pc:sldMkLst>
        <pc:spChg chg="mod">
          <ac:chgData name="Thắng La Quốc" userId="448d5621545efbd3" providerId="LiveId" clId="{DA19CC95-6965-4BD2-B292-31B17F084467}" dt="2019-02-25T09:58:37.478" v="3514" actId="20577"/>
          <ac:spMkLst>
            <pc:docMk/>
            <pc:sldMk cId="803884256" sldId="302"/>
            <ac:spMk id="2" creationId="{81213849-91E8-4251-939A-CE624DD3F947}"/>
          </ac:spMkLst>
        </pc:spChg>
        <pc:spChg chg="add del mod">
          <ac:chgData name="Thắng La Quốc" userId="448d5621545efbd3" providerId="LiveId" clId="{DA19CC95-6965-4BD2-B292-31B17F084467}" dt="2019-02-25T08:01:14.171" v="1124" actId="478"/>
          <ac:spMkLst>
            <pc:docMk/>
            <pc:sldMk cId="803884256" sldId="302"/>
            <ac:spMk id="3" creationId="{5614C553-3D4F-4AA3-83AB-CE5738FA4FB3}"/>
          </ac:spMkLst>
        </pc:spChg>
        <pc:spChg chg="add mod">
          <ac:chgData name="Thắng La Quốc" userId="448d5621545efbd3" providerId="LiveId" clId="{DA19CC95-6965-4BD2-B292-31B17F084467}" dt="2019-02-25T08:07:15.969" v="1188" actId="1076"/>
          <ac:spMkLst>
            <pc:docMk/>
            <pc:sldMk cId="803884256" sldId="302"/>
            <ac:spMk id="4" creationId="{4EAB7FF0-1B88-4E86-B1EF-E13FC00E6A50}"/>
          </ac:spMkLst>
        </pc:spChg>
        <pc:spChg chg="add mod">
          <ac:chgData name="Thắng La Quốc" userId="448d5621545efbd3" providerId="LiveId" clId="{DA19CC95-6965-4BD2-B292-31B17F084467}" dt="2019-02-25T08:07:32.530" v="1192" actId="2085"/>
          <ac:spMkLst>
            <pc:docMk/>
            <pc:sldMk cId="803884256" sldId="302"/>
            <ac:spMk id="12" creationId="{F01369E0-37A5-465C-A816-AABD41730317}"/>
          </ac:spMkLst>
        </pc:spChg>
        <pc:spChg chg="add mod">
          <ac:chgData name="Thắng La Quốc" userId="448d5621545efbd3" providerId="LiveId" clId="{DA19CC95-6965-4BD2-B292-31B17F084467}" dt="2019-02-25T11:15:11.319" v="5971"/>
          <ac:spMkLst>
            <pc:docMk/>
            <pc:sldMk cId="803884256" sldId="302"/>
            <ac:spMk id="16" creationId="{2A83610D-36AC-4E54-9D06-77B000BEC3BD}"/>
          </ac:spMkLst>
        </pc:spChg>
        <pc:spChg chg="add mod">
          <ac:chgData name="Thắng La Quốc" userId="448d5621545efbd3" providerId="LiveId" clId="{DA19CC95-6965-4BD2-B292-31B17F084467}" dt="2019-02-25T08:07:37.155" v="1193" actId="2085"/>
          <ac:spMkLst>
            <pc:docMk/>
            <pc:sldMk cId="803884256" sldId="302"/>
            <ac:spMk id="17" creationId="{9857A521-B797-4C40-A3EA-C3DF5ABCD797}"/>
          </ac:spMkLst>
        </pc:spChg>
        <pc:graphicFrameChg chg="del mod">
          <ac:chgData name="Thắng La Quốc" userId="448d5621545efbd3" providerId="LiveId" clId="{DA19CC95-6965-4BD2-B292-31B17F084467}" dt="2019-02-25T08:01:09.499" v="1123" actId="478"/>
          <ac:graphicFrameMkLst>
            <pc:docMk/>
            <pc:sldMk cId="803884256" sldId="302"/>
            <ac:graphicFrameMk id="8" creationId="{8B79BB0A-393C-4D1B-8D06-2228AEC5D6E2}"/>
          </ac:graphicFrameMkLst>
        </pc:graphicFrameChg>
        <pc:picChg chg="del">
          <ac:chgData name="Thắng La Quốc" userId="448d5621545efbd3" providerId="LiveId" clId="{DA19CC95-6965-4BD2-B292-31B17F084467}" dt="2019-02-25T08:01:02.350" v="1121" actId="478"/>
          <ac:picMkLst>
            <pc:docMk/>
            <pc:sldMk cId="803884256" sldId="302"/>
            <ac:picMk id="13" creationId="{72BAB058-9354-4249-993D-D24F4030C103}"/>
          </ac:picMkLst>
        </pc:picChg>
        <pc:picChg chg="del">
          <ac:chgData name="Thắng La Quốc" userId="448d5621545efbd3" providerId="LiveId" clId="{DA19CC95-6965-4BD2-B292-31B17F084467}" dt="2019-02-25T08:01:01.663" v="1120" actId="478"/>
          <ac:picMkLst>
            <pc:docMk/>
            <pc:sldMk cId="803884256" sldId="302"/>
            <ac:picMk id="14" creationId="{BC84B532-D1A9-48A2-963F-325EC2B63565}"/>
          </ac:picMkLst>
        </pc:picChg>
        <pc:picChg chg="add mod">
          <ac:chgData name="Thắng La Quốc" userId="448d5621545efbd3" providerId="LiveId" clId="{DA19CC95-6965-4BD2-B292-31B17F084467}" dt="2019-02-26T02:33:41.653" v="6014" actId="1076"/>
          <ac:picMkLst>
            <pc:docMk/>
            <pc:sldMk cId="803884256" sldId="302"/>
            <ac:picMk id="18" creationId="{FCD06B97-11E8-46FC-84AA-6D1A1147E275}"/>
          </ac:picMkLst>
        </pc:picChg>
        <pc:picChg chg="add mod">
          <ac:chgData name="Thắng La Quốc" userId="448d5621545efbd3" providerId="LiveId" clId="{DA19CC95-6965-4BD2-B292-31B17F084467}" dt="2019-02-26T02:33:48.090" v="6015" actId="1076"/>
          <ac:picMkLst>
            <pc:docMk/>
            <pc:sldMk cId="803884256" sldId="302"/>
            <ac:picMk id="19" creationId="{E871F6FB-5105-447C-AB35-2AB6D4D9A924}"/>
          </ac:picMkLst>
        </pc:picChg>
      </pc:sldChg>
      <pc:sldChg chg="addSp delSp modSp add modTransition delAnim modAnim modNotesTx">
        <pc:chgData name="Thắng La Quốc" userId="448d5621545efbd3" providerId="LiveId" clId="{DA19CC95-6965-4BD2-B292-31B17F084467}" dt="2019-02-26T02:34:50.554" v="6030"/>
        <pc:sldMkLst>
          <pc:docMk/>
          <pc:sldMk cId="3682541526" sldId="303"/>
        </pc:sldMkLst>
        <pc:spChg chg="mod">
          <ac:chgData name="Thắng La Quốc" userId="448d5621545efbd3" providerId="LiveId" clId="{DA19CC95-6965-4BD2-B292-31B17F084467}" dt="2019-02-25T09:33:56.709" v="3361" actId="20577"/>
          <ac:spMkLst>
            <pc:docMk/>
            <pc:sldMk cId="3682541526" sldId="303"/>
            <ac:spMk id="2" creationId="{9B9B69E5-C439-4D1B-BD16-FF65CDD1BDB3}"/>
          </ac:spMkLst>
        </pc:spChg>
        <pc:spChg chg="add mod">
          <ac:chgData name="Thắng La Quốc" userId="448d5621545efbd3" providerId="LiveId" clId="{DA19CC95-6965-4BD2-B292-31B17F084467}" dt="2019-02-25T11:00:15.091" v="4518"/>
          <ac:spMkLst>
            <pc:docMk/>
            <pc:sldMk cId="3682541526" sldId="303"/>
            <ac:spMk id="3" creationId="{2BF6D879-F827-4F6A-A18E-3ECFB603843E}"/>
          </ac:spMkLst>
        </pc:spChg>
        <pc:spChg chg="del">
          <ac:chgData name="Thắng La Quốc" userId="448d5621545efbd3" providerId="LiveId" clId="{DA19CC95-6965-4BD2-B292-31B17F084467}" dt="2019-02-25T09:15:33.687" v="2249" actId="478"/>
          <ac:spMkLst>
            <pc:docMk/>
            <pc:sldMk cId="3682541526" sldId="303"/>
            <ac:spMk id="4" creationId="{580166C1-D477-4797-B0A1-975F533EC4EE}"/>
          </ac:spMkLst>
        </pc:spChg>
        <pc:spChg chg="del">
          <ac:chgData name="Thắng La Quốc" userId="448d5621545efbd3" providerId="LiveId" clId="{DA19CC95-6965-4BD2-B292-31B17F084467}" dt="2019-02-25T09:15:33.687" v="2249" actId="478"/>
          <ac:spMkLst>
            <pc:docMk/>
            <pc:sldMk cId="3682541526" sldId="303"/>
            <ac:spMk id="11" creationId="{6853D989-291B-426C-A9C1-F77D1F68B3C1}"/>
          </ac:spMkLst>
        </pc:spChg>
        <pc:spChg chg="del">
          <ac:chgData name="Thắng La Quốc" userId="448d5621545efbd3" providerId="LiveId" clId="{DA19CC95-6965-4BD2-B292-31B17F084467}" dt="2019-02-25T09:15:33.687" v="2249" actId="478"/>
          <ac:spMkLst>
            <pc:docMk/>
            <pc:sldMk cId="3682541526" sldId="303"/>
            <ac:spMk id="12" creationId="{8E1607B4-0691-472B-BDAB-30A1F447AE3F}"/>
          </ac:spMkLst>
        </pc:spChg>
        <pc:spChg chg="del">
          <ac:chgData name="Thắng La Quốc" userId="448d5621545efbd3" providerId="LiveId" clId="{DA19CC95-6965-4BD2-B292-31B17F084467}" dt="2019-02-25T09:15:33.687" v="2249" actId="478"/>
          <ac:spMkLst>
            <pc:docMk/>
            <pc:sldMk cId="3682541526" sldId="303"/>
            <ac:spMk id="13" creationId="{A5151D73-E7D0-42C1-8EAC-6DA6058434B4}"/>
          </ac:spMkLst>
        </pc:spChg>
        <pc:spChg chg="add mod">
          <ac:chgData name="Thắng La Quốc" userId="448d5621545efbd3" providerId="LiveId" clId="{DA19CC95-6965-4BD2-B292-31B17F084467}" dt="2019-02-25T09:36:23.619" v="3473" actId="1076"/>
          <ac:spMkLst>
            <pc:docMk/>
            <pc:sldMk cId="3682541526" sldId="303"/>
            <ac:spMk id="17" creationId="{F715E056-3D5A-4934-B687-793B9A9D01C3}"/>
          </ac:spMkLst>
        </pc:spChg>
        <pc:spChg chg="add mod">
          <ac:chgData name="Thắng La Quốc" userId="448d5621545efbd3" providerId="LiveId" clId="{DA19CC95-6965-4BD2-B292-31B17F084467}" dt="2019-02-25T09:36:20.009" v="3472" actId="1076"/>
          <ac:spMkLst>
            <pc:docMk/>
            <pc:sldMk cId="3682541526" sldId="303"/>
            <ac:spMk id="18" creationId="{1E6D8CEE-7D8E-4862-9DCF-D70CC4EB5CBB}"/>
          </ac:spMkLst>
        </pc:spChg>
        <pc:spChg chg="add mod">
          <ac:chgData name="Thắng La Quốc" userId="448d5621545efbd3" providerId="LiveId" clId="{DA19CC95-6965-4BD2-B292-31B17F084467}" dt="2019-02-25T09:36:17.306" v="3471" actId="1076"/>
          <ac:spMkLst>
            <pc:docMk/>
            <pc:sldMk cId="3682541526" sldId="303"/>
            <ac:spMk id="19" creationId="{FB6251C9-A29C-4C8A-B658-961A68552F1C}"/>
          </ac:spMkLst>
        </pc:spChg>
        <pc:spChg chg="add mod">
          <ac:chgData name="Thắng La Quốc" userId="448d5621545efbd3" providerId="LiveId" clId="{DA19CC95-6965-4BD2-B292-31B17F084467}" dt="2019-02-25T09:36:11.682" v="3469" actId="1076"/>
          <ac:spMkLst>
            <pc:docMk/>
            <pc:sldMk cId="3682541526" sldId="303"/>
            <ac:spMk id="20" creationId="{385DA268-5207-497C-9579-89103D5B127D}"/>
          </ac:spMkLst>
        </pc:spChg>
        <pc:picChg chg="del">
          <ac:chgData name="Thắng La Quốc" userId="448d5621545efbd3" providerId="LiveId" clId="{DA19CC95-6965-4BD2-B292-31B17F084467}" dt="2019-02-25T09:15:29.328" v="2248" actId="478"/>
          <ac:picMkLst>
            <pc:docMk/>
            <pc:sldMk cId="3682541526" sldId="303"/>
            <ac:picMk id="15" creationId="{30722B8E-C09E-4E75-A0DF-2FA81F12C7F0}"/>
          </ac:picMkLst>
        </pc:picChg>
        <pc:picChg chg="del">
          <ac:chgData name="Thắng La Quốc" userId="448d5621545efbd3" providerId="LiveId" clId="{DA19CC95-6965-4BD2-B292-31B17F084467}" dt="2019-02-25T09:15:26.891" v="2247" actId="478"/>
          <ac:picMkLst>
            <pc:docMk/>
            <pc:sldMk cId="3682541526" sldId="303"/>
            <ac:picMk id="16" creationId="{327D3FBC-352B-4E07-9FC6-A629ECC4BE0A}"/>
          </ac:picMkLst>
        </pc:picChg>
        <pc:picChg chg="add">
          <ac:chgData name="Thắng La Quốc" userId="448d5621545efbd3" providerId="LiveId" clId="{DA19CC95-6965-4BD2-B292-31B17F084467}" dt="2019-02-25T09:36:56.640" v="3476"/>
          <ac:picMkLst>
            <pc:docMk/>
            <pc:sldMk cId="3682541526" sldId="303"/>
            <ac:picMk id="21" creationId="{397855F5-E71C-449E-8046-697C7E1EE414}"/>
          </ac:picMkLst>
        </pc:picChg>
        <pc:picChg chg="add">
          <ac:chgData name="Thắng La Quốc" userId="448d5621545efbd3" providerId="LiveId" clId="{DA19CC95-6965-4BD2-B292-31B17F084467}" dt="2019-02-25T09:36:56.640" v="3476"/>
          <ac:picMkLst>
            <pc:docMk/>
            <pc:sldMk cId="3682541526" sldId="303"/>
            <ac:picMk id="22" creationId="{FA0D927F-84C2-4390-B239-9740E2CE388C}"/>
          </ac:picMkLst>
        </pc:picChg>
      </pc:sldChg>
      <pc:sldChg chg="addSp delSp modSp add modTransition modAnim modNotesTx">
        <pc:chgData name="Thắng La Quốc" userId="448d5621545efbd3" providerId="LiveId" clId="{DA19CC95-6965-4BD2-B292-31B17F084467}" dt="2019-02-26T02:35:37.910" v="6042" actId="1076"/>
        <pc:sldMkLst>
          <pc:docMk/>
          <pc:sldMk cId="4111255023" sldId="304"/>
        </pc:sldMkLst>
        <pc:spChg chg="mod">
          <ac:chgData name="Thắng La Quốc" userId="448d5621545efbd3" providerId="LiveId" clId="{DA19CC95-6965-4BD2-B292-31B17F084467}" dt="2019-02-25T10:19:06.247" v="3885" actId="20577"/>
          <ac:spMkLst>
            <pc:docMk/>
            <pc:sldMk cId="4111255023" sldId="304"/>
            <ac:spMk id="2" creationId="{9B9B69E5-C439-4D1B-BD16-FF65CDD1BDB3}"/>
          </ac:spMkLst>
        </pc:spChg>
        <pc:spChg chg="del mod">
          <ac:chgData name="Thắng La Quốc" userId="448d5621545efbd3" providerId="LiveId" clId="{DA19CC95-6965-4BD2-B292-31B17F084467}" dt="2019-02-25T10:05:16.653" v="3645" actId="478"/>
          <ac:spMkLst>
            <pc:docMk/>
            <pc:sldMk cId="4111255023" sldId="304"/>
            <ac:spMk id="3" creationId="{2BF6D879-F827-4F6A-A18E-3ECFB603843E}"/>
          </ac:spMkLst>
        </pc:spChg>
        <pc:spChg chg="add mod">
          <ac:chgData name="Thắng La Quốc" userId="448d5621545efbd3" providerId="LiveId" clId="{DA19CC95-6965-4BD2-B292-31B17F084467}" dt="2019-02-25T10:40:46.104" v="4448" actId="1076"/>
          <ac:spMkLst>
            <pc:docMk/>
            <pc:sldMk cId="4111255023" sldId="304"/>
            <ac:spMk id="6" creationId="{E1224FD4-3411-447B-9835-14C5635A44F3}"/>
          </ac:spMkLst>
        </pc:spChg>
        <pc:spChg chg="del">
          <ac:chgData name="Thắng La Quốc" userId="448d5621545efbd3" providerId="LiveId" clId="{DA19CC95-6965-4BD2-B292-31B17F084467}" dt="2019-02-25T10:05:17.356" v="3646" actId="478"/>
          <ac:spMkLst>
            <pc:docMk/>
            <pc:sldMk cId="4111255023" sldId="304"/>
            <ac:spMk id="17" creationId="{F715E056-3D5A-4934-B687-793B9A9D01C3}"/>
          </ac:spMkLst>
        </pc:spChg>
        <pc:spChg chg="del">
          <ac:chgData name="Thắng La Quốc" userId="448d5621545efbd3" providerId="LiveId" clId="{DA19CC95-6965-4BD2-B292-31B17F084467}" dt="2019-02-25T10:05:17.825" v="3647" actId="478"/>
          <ac:spMkLst>
            <pc:docMk/>
            <pc:sldMk cId="4111255023" sldId="304"/>
            <ac:spMk id="18" creationId="{1E6D8CEE-7D8E-4862-9DCF-D70CC4EB5CBB}"/>
          </ac:spMkLst>
        </pc:spChg>
        <pc:spChg chg="del">
          <ac:chgData name="Thắng La Quốc" userId="448d5621545efbd3" providerId="LiveId" clId="{DA19CC95-6965-4BD2-B292-31B17F084467}" dt="2019-02-25T10:05:18.450" v="3648" actId="478"/>
          <ac:spMkLst>
            <pc:docMk/>
            <pc:sldMk cId="4111255023" sldId="304"/>
            <ac:spMk id="19" creationId="{FB6251C9-A29C-4C8A-B658-961A68552F1C}"/>
          </ac:spMkLst>
        </pc:spChg>
        <pc:spChg chg="del">
          <ac:chgData name="Thắng La Quốc" userId="448d5621545efbd3" providerId="LiveId" clId="{DA19CC95-6965-4BD2-B292-31B17F084467}" dt="2019-02-25T10:05:18.934" v="3649" actId="478"/>
          <ac:spMkLst>
            <pc:docMk/>
            <pc:sldMk cId="4111255023" sldId="304"/>
            <ac:spMk id="20" creationId="{385DA268-5207-497C-9579-89103D5B127D}"/>
          </ac:spMkLst>
        </pc:spChg>
        <pc:spChg chg="add mod">
          <ac:chgData name="Thắng La Quốc" userId="448d5621545efbd3" providerId="LiveId" clId="{DA19CC95-6965-4BD2-B292-31B17F084467}" dt="2019-02-25T10:40:28.512" v="4442" actId="1076"/>
          <ac:spMkLst>
            <pc:docMk/>
            <pc:sldMk cId="4111255023" sldId="304"/>
            <ac:spMk id="23" creationId="{69663E13-DD9C-4CD3-AD37-16FBFF7899D7}"/>
          </ac:spMkLst>
        </pc:spChg>
        <pc:spChg chg="add mod">
          <ac:chgData name="Thắng La Quốc" userId="448d5621545efbd3" providerId="LiveId" clId="{DA19CC95-6965-4BD2-B292-31B17F084467}" dt="2019-02-25T10:40:24.903" v="4441" actId="1076"/>
          <ac:spMkLst>
            <pc:docMk/>
            <pc:sldMk cId="4111255023" sldId="304"/>
            <ac:spMk id="24" creationId="{55E454AC-6C94-4986-AB0D-832537DD500E}"/>
          </ac:spMkLst>
        </pc:spChg>
        <pc:spChg chg="add mod">
          <ac:chgData name="Thắng La Quốc" userId="448d5621545efbd3" providerId="LiveId" clId="{DA19CC95-6965-4BD2-B292-31B17F084467}" dt="2019-02-25T10:40:20.716" v="4439" actId="1076"/>
          <ac:spMkLst>
            <pc:docMk/>
            <pc:sldMk cId="4111255023" sldId="304"/>
            <ac:spMk id="25" creationId="{88AAAF8D-D58A-4F25-836D-217A020EF440}"/>
          </ac:spMkLst>
        </pc:spChg>
        <pc:spChg chg="add mod">
          <ac:chgData name="Thắng La Quốc" userId="448d5621545efbd3" providerId="LiveId" clId="{DA19CC95-6965-4BD2-B292-31B17F084467}" dt="2019-02-25T10:40:41.964" v="4447" actId="1076"/>
          <ac:spMkLst>
            <pc:docMk/>
            <pc:sldMk cId="4111255023" sldId="304"/>
            <ac:spMk id="26" creationId="{E7DE42EE-7A08-4BF1-AFC6-2081D7615850}"/>
          </ac:spMkLst>
        </pc:spChg>
        <pc:picChg chg="add del mod">
          <ac:chgData name="Thắng La Quốc" userId="448d5621545efbd3" providerId="LiveId" clId="{DA19CC95-6965-4BD2-B292-31B17F084467}" dt="2019-02-25T10:10:03.956" v="3659" actId="478"/>
          <ac:picMkLst>
            <pc:docMk/>
            <pc:sldMk cId="4111255023" sldId="304"/>
            <ac:picMk id="4" creationId="{AC039361-885A-4840-8C99-19C17D270D6A}"/>
          </ac:picMkLst>
        </pc:picChg>
        <pc:picChg chg="add del">
          <ac:chgData name="Thắng La Quốc" userId="448d5621545efbd3" providerId="LiveId" clId="{DA19CC95-6965-4BD2-B292-31B17F084467}" dt="2019-02-25T10:10:03.168" v="3658" actId="478"/>
          <ac:picMkLst>
            <pc:docMk/>
            <pc:sldMk cId="4111255023" sldId="304"/>
            <ac:picMk id="5" creationId="{82DDFF43-6253-41C1-B3AB-C570D0E2C021}"/>
          </ac:picMkLst>
        </pc:picChg>
        <pc:picChg chg="del">
          <ac:chgData name="Thắng La Quốc" userId="448d5621545efbd3" providerId="LiveId" clId="{DA19CC95-6965-4BD2-B292-31B17F084467}" dt="2019-02-25T10:06:42.853" v="3652" actId="478"/>
          <ac:picMkLst>
            <pc:docMk/>
            <pc:sldMk cId="4111255023" sldId="304"/>
            <ac:picMk id="9" creationId="{B9078E1F-9BB4-478B-BE41-508AC9B42444}"/>
          </ac:picMkLst>
        </pc:picChg>
        <pc:picChg chg="del">
          <ac:chgData name="Thắng La Quốc" userId="448d5621545efbd3" providerId="LiveId" clId="{DA19CC95-6965-4BD2-B292-31B17F084467}" dt="2019-02-25T10:06:43.563" v="3653" actId="478"/>
          <ac:picMkLst>
            <pc:docMk/>
            <pc:sldMk cId="4111255023" sldId="304"/>
            <ac:picMk id="14" creationId="{7BC526C0-DD65-43D6-8EF6-BA5ECD8105A8}"/>
          </ac:picMkLst>
        </pc:picChg>
        <pc:picChg chg="del">
          <ac:chgData name="Thắng La Quốc" userId="448d5621545efbd3" providerId="LiveId" clId="{DA19CC95-6965-4BD2-B292-31B17F084467}" dt="2019-02-25T10:05:11.385" v="3643" actId="478"/>
          <ac:picMkLst>
            <pc:docMk/>
            <pc:sldMk cId="4111255023" sldId="304"/>
            <ac:picMk id="21" creationId="{397855F5-E71C-449E-8046-697C7E1EE414}"/>
          </ac:picMkLst>
        </pc:picChg>
        <pc:picChg chg="del">
          <ac:chgData name="Thắng La Quốc" userId="448d5621545efbd3" providerId="LiveId" clId="{DA19CC95-6965-4BD2-B292-31B17F084467}" dt="2019-02-25T10:05:10.198" v="3642" actId="478"/>
          <ac:picMkLst>
            <pc:docMk/>
            <pc:sldMk cId="4111255023" sldId="304"/>
            <ac:picMk id="22" creationId="{FA0D927F-84C2-4390-B239-9740E2CE388C}"/>
          </ac:picMkLst>
        </pc:picChg>
        <pc:picChg chg="add">
          <ac:chgData name="Thắng La Quốc" userId="448d5621545efbd3" providerId="LiveId" clId="{DA19CC95-6965-4BD2-B292-31B17F084467}" dt="2019-02-25T10:41:28.851" v="4449"/>
          <ac:picMkLst>
            <pc:docMk/>
            <pc:sldMk cId="4111255023" sldId="304"/>
            <ac:picMk id="27" creationId="{8288D5F7-75BF-41A2-ACA5-C6B6CBD471D0}"/>
          </ac:picMkLst>
        </pc:picChg>
        <pc:picChg chg="add">
          <ac:chgData name="Thắng La Quốc" userId="448d5621545efbd3" providerId="LiveId" clId="{DA19CC95-6965-4BD2-B292-31B17F084467}" dt="2019-02-25T10:41:33.164" v="4450"/>
          <ac:picMkLst>
            <pc:docMk/>
            <pc:sldMk cId="4111255023" sldId="304"/>
            <ac:picMk id="28" creationId="{BC7F75C8-6F9C-41C9-A1B0-DFC35DE4610F}"/>
          </ac:picMkLst>
        </pc:picChg>
        <pc:picChg chg="add mod">
          <ac:chgData name="Thắng La Quốc" userId="448d5621545efbd3" providerId="LiveId" clId="{DA19CC95-6965-4BD2-B292-31B17F084467}" dt="2019-02-26T02:35:32.098" v="6041" actId="1076"/>
          <ac:picMkLst>
            <pc:docMk/>
            <pc:sldMk cId="4111255023" sldId="304"/>
            <ac:picMk id="29" creationId="{184C4F2F-B182-4A56-A193-40E4ADB99942}"/>
          </ac:picMkLst>
        </pc:picChg>
        <pc:picChg chg="add mod">
          <ac:chgData name="Thắng La Quốc" userId="448d5621545efbd3" providerId="LiveId" clId="{DA19CC95-6965-4BD2-B292-31B17F084467}" dt="2019-02-26T02:35:37.910" v="6042" actId="1076"/>
          <ac:picMkLst>
            <pc:docMk/>
            <pc:sldMk cId="4111255023" sldId="304"/>
            <ac:picMk id="30" creationId="{7F36DC5A-29EC-4285-934B-3D46629CC06D}"/>
          </ac:picMkLst>
        </pc:picChg>
      </pc:sldChg>
    </pc:docChg>
  </pc:docChgLst>
  <pc:docChgLst>
    <pc:chgData name="Thắng La Quốc" userId="448d5621545efbd3" providerId="LiveId" clId="{E49BDEE9-19D7-4EF5-ACD1-B51572E4D9AB}"/>
    <pc:docChg chg="custSel modSld">
      <pc:chgData name="Thắng La Quốc" userId="448d5621545efbd3" providerId="LiveId" clId="{E49BDEE9-19D7-4EF5-ACD1-B51572E4D9AB}" dt="2019-03-06T00:23:35.420" v="5" actId="27784"/>
      <pc:docMkLst>
        <pc:docMk/>
      </pc:docMkLst>
      <pc:sldChg chg="modSp modMedia">
        <pc:chgData name="Thắng La Quốc" userId="448d5621545efbd3" providerId="LiveId" clId="{E49BDEE9-19D7-4EF5-ACD1-B51572E4D9AB}" dt="2019-03-06T00:23:35.420" v="5" actId="27784"/>
        <pc:sldMkLst>
          <pc:docMk/>
          <pc:sldMk cId="201526284" sldId="292"/>
        </pc:sldMkLst>
        <pc:picChg chg="mod">
          <ac:chgData name="Thắng La Quốc" userId="448d5621545efbd3" providerId="LiveId" clId="{E49BDEE9-19D7-4EF5-ACD1-B51572E4D9AB}" dt="2019-03-06T00:23:35.420" v="5" actId="27784"/>
          <ac:picMkLst>
            <pc:docMk/>
            <pc:sldMk cId="201526284" sldId="292"/>
            <ac:picMk id="7" creationId="{6F2DAF23-2E37-4C6D-B632-DED68B95664B}"/>
          </ac:picMkLst>
        </pc:picChg>
      </pc:sldChg>
    </pc:docChg>
  </pc:docChgLst>
  <pc:docChgLst>
    <pc:chgData name="Thắng La Quốc" userId="448d5621545efbd3" providerId="LiveId" clId="{5DEDCB0A-3F1F-45E0-AD57-03C687A24CAA}"/>
    <pc:docChg chg="delSld modSld">
      <pc:chgData name="Thắng La Quốc" userId="448d5621545efbd3" providerId="LiveId" clId="{5DEDCB0A-3F1F-45E0-AD57-03C687A24CAA}" dt="2019-02-24T03:01:51.351" v="18"/>
      <pc:docMkLst>
        <pc:docMk/>
      </pc:docMkLst>
      <pc:sldChg chg="addSp modSp modAnim">
        <pc:chgData name="Thắng La Quốc" userId="448d5621545efbd3" providerId="LiveId" clId="{5DEDCB0A-3F1F-45E0-AD57-03C687A24CAA}" dt="2019-02-24T03:01:51.351" v="18"/>
        <pc:sldMkLst>
          <pc:docMk/>
          <pc:sldMk cId="2952264594" sldId="262"/>
        </pc:sldMkLst>
        <pc:spChg chg="add mod">
          <ac:chgData name="Thắng La Quốc" userId="448d5621545efbd3" providerId="LiveId" clId="{5DEDCB0A-3F1F-45E0-AD57-03C687A24CAA}" dt="2019-02-24T03:00:39.013" v="11" actId="1076"/>
          <ac:spMkLst>
            <pc:docMk/>
            <pc:sldMk cId="2952264594" sldId="262"/>
            <ac:spMk id="7" creationId="{07FB525B-93F3-4491-9E0C-57EB4C40D2CC}"/>
          </ac:spMkLst>
        </pc:spChg>
      </pc:sldChg>
      <pc:sldChg chg="addSp modSp modAnim">
        <pc:chgData name="Thắng La Quốc" userId="448d5621545efbd3" providerId="LiveId" clId="{5DEDCB0A-3F1F-45E0-AD57-03C687A24CAA}" dt="2019-02-24T02:59:59.944" v="8"/>
        <pc:sldMkLst>
          <pc:docMk/>
          <pc:sldMk cId="317307950" sldId="263"/>
        </pc:sldMkLst>
        <pc:spChg chg="add mod">
          <ac:chgData name="Thắng La Quốc" userId="448d5621545efbd3" providerId="LiveId" clId="{5DEDCB0A-3F1F-45E0-AD57-03C687A24CAA}" dt="2019-02-24T02:58:38.653" v="1" actId="1076"/>
          <ac:spMkLst>
            <pc:docMk/>
            <pc:sldMk cId="317307950" sldId="263"/>
            <ac:spMk id="7" creationId="{518B93FB-4A00-4882-9DB8-4A58B8A83D7C}"/>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slide" Target="../slides/slide30.xml"/><Relationship Id="rId1" Type="http://schemas.openxmlformats.org/officeDocument/2006/relationships/slide" Target="../slides/slide29.xml"/><Relationship Id="rId5" Type="http://schemas.openxmlformats.org/officeDocument/2006/relationships/slide" Target="../slides/slide33.xml"/><Relationship Id="rId4"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756C8-6F65-4A98-86E4-65BAF1F45362}" type="doc">
      <dgm:prSet loTypeId="urn:microsoft.com/office/officeart/2008/layout/VerticalCurvedList" loCatId="list" qsTypeId="urn:microsoft.com/office/officeart/2005/8/quickstyle/simple3" qsCatId="simple" csTypeId="urn:microsoft.com/office/officeart/2005/8/colors/colorful4" csCatId="colorful" phldr="1"/>
      <dgm:spPr/>
      <dgm:t>
        <a:bodyPr/>
        <a:lstStyle/>
        <a:p>
          <a:endParaRPr lang="vi-VN"/>
        </a:p>
      </dgm:t>
    </dgm:pt>
    <dgm:pt modelId="{96CCEAA7-7D9A-4D9E-903C-7D999C962CA1}">
      <dgm:prSet phldrT="[Text]" custT="1"/>
      <dgm:spPr>
        <a:ln>
          <a:noFill/>
        </a:ln>
      </dgm:spPr>
      <dgm:t>
        <a:bodyPr/>
        <a:lstStyle/>
        <a:p>
          <a:pPr>
            <a:buFont typeface="+mj-lt"/>
            <a:buAutoNum type="arabicPeriod"/>
          </a:pPr>
          <a:r>
            <a:rPr lang="en-US" sz="2800"/>
            <a:t>Khái niệm vi-rút và sâu</a:t>
          </a:r>
          <a:endParaRPr lang="vi-VN" sz="2800"/>
        </a:p>
      </dgm:t>
    </dgm:pt>
    <dgm:pt modelId="{BC74EB17-D909-4953-8FBF-185895C2FC87}" type="parTrans" cxnId="{7D9565B9-6B7D-4E0B-A8CB-60341B15FFCC}">
      <dgm:prSet/>
      <dgm:spPr/>
      <dgm:t>
        <a:bodyPr/>
        <a:lstStyle/>
        <a:p>
          <a:endParaRPr lang="vi-VN" sz="2000"/>
        </a:p>
      </dgm:t>
    </dgm:pt>
    <dgm:pt modelId="{CDC95685-0462-4BEB-AF6D-AEC958DEA6A1}" type="sibTrans" cxnId="{7D9565B9-6B7D-4E0B-A8CB-60341B15FFCC}">
      <dgm:prSet/>
      <dgm:spPr/>
      <dgm:t>
        <a:bodyPr/>
        <a:lstStyle/>
        <a:p>
          <a:endParaRPr lang="vi-VN" sz="2000">
            <a:solidFill>
              <a:schemeClr val="tx1"/>
            </a:solidFill>
          </a:endParaRPr>
        </a:p>
      </dgm:t>
    </dgm:pt>
    <dgm:pt modelId="{54ADB569-6817-40DA-891C-5476907C4699}">
      <dgm:prSet phldrT="[Text]" custT="1"/>
      <dgm:spPr/>
      <dgm:t>
        <a:bodyPr/>
        <a:lstStyle/>
        <a:p>
          <a:pPr>
            <a:buFont typeface="+mj-lt"/>
            <a:buAutoNum type="arabicPeriod"/>
          </a:pPr>
          <a:r>
            <a:rPr lang="en-US" sz="2800"/>
            <a:t>Dấu hiệu nhận biết</a:t>
          </a:r>
          <a:endParaRPr lang="vi-VN" sz="2800"/>
        </a:p>
      </dgm:t>
    </dgm:pt>
    <dgm:pt modelId="{23514DF3-8256-4572-8C16-8B818A09C74B}" type="parTrans" cxnId="{6138BAFB-377D-4CDE-8217-4E9F02D04D19}">
      <dgm:prSet/>
      <dgm:spPr/>
      <dgm:t>
        <a:bodyPr/>
        <a:lstStyle/>
        <a:p>
          <a:endParaRPr lang="vi-VN" sz="2000"/>
        </a:p>
      </dgm:t>
    </dgm:pt>
    <dgm:pt modelId="{EDC87029-F0A1-4436-BF12-DB662D3884F8}" type="sibTrans" cxnId="{6138BAFB-377D-4CDE-8217-4E9F02D04D19}">
      <dgm:prSet/>
      <dgm:spPr/>
      <dgm:t>
        <a:bodyPr/>
        <a:lstStyle/>
        <a:p>
          <a:endParaRPr lang="vi-VN" sz="2000"/>
        </a:p>
      </dgm:t>
    </dgm:pt>
    <dgm:pt modelId="{04A9A60A-4110-4679-8AD0-2C5180F81BE2}">
      <dgm:prSet phldrT="[Text]" custT="1"/>
      <dgm:spPr/>
      <dgm:t>
        <a:bodyPr/>
        <a:lstStyle/>
        <a:p>
          <a:pPr>
            <a:buFont typeface="+mj-lt"/>
            <a:buAutoNum type="arabicPeriod"/>
          </a:pPr>
          <a:r>
            <a:rPr lang="en-US" sz="2800"/>
            <a:t>Tác hại</a:t>
          </a:r>
          <a:endParaRPr lang="vi-VN" sz="2800"/>
        </a:p>
      </dgm:t>
    </dgm:pt>
    <dgm:pt modelId="{9AA58174-B0EE-4095-9491-BD951D06DCF0}" type="parTrans" cxnId="{4ED853C8-2A4D-432A-93E7-0CCD840EE0CA}">
      <dgm:prSet/>
      <dgm:spPr/>
      <dgm:t>
        <a:bodyPr/>
        <a:lstStyle/>
        <a:p>
          <a:endParaRPr lang="vi-VN" sz="2000"/>
        </a:p>
      </dgm:t>
    </dgm:pt>
    <dgm:pt modelId="{9A5EB6AD-5CAC-418A-BDC4-10A9F0336BFE}" type="sibTrans" cxnId="{4ED853C8-2A4D-432A-93E7-0CCD840EE0CA}">
      <dgm:prSet/>
      <dgm:spPr/>
      <dgm:t>
        <a:bodyPr/>
        <a:lstStyle/>
        <a:p>
          <a:endParaRPr lang="vi-VN" sz="2000"/>
        </a:p>
      </dgm:t>
    </dgm:pt>
    <dgm:pt modelId="{CC43ED56-F7CB-4B92-B72A-D8C268482BB1}">
      <dgm:prSet phldrT="[Text]" custT="1"/>
      <dgm:spPr/>
      <dgm:t>
        <a:bodyPr/>
        <a:lstStyle/>
        <a:p>
          <a:pPr>
            <a:buFont typeface="+mj-lt"/>
            <a:buAutoNum type="arabicPeriod"/>
          </a:pPr>
          <a:r>
            <a:rPr lang="en-US" sz="2800"/>
            <a:t>Biến pháp phòng chống</a:t>
          </a:r>
          <a:endParaRPr lang="vi-VN" sz="2800"/>
        </a:p>
      </dgm:t>
    </dgm:pt>
    <dgm:pt modelId="{4D4C7974-4028-40CD-9C5F-E68A49FA4592}" type="parTrans" cxnId="{710FA494-A60E-469E-9B84-26A0E1143EC8}">
      <dgm:prSet/>
      <dgm:spPr/>
      <dgm:t>
        <a:bodyPr/>
        <a:lstStyle/>
        <a:p>
          <a:endParaRPr lang="vi-VN" sz="2000"/>
        </a:p>
      </dgm:t>
    </dgm:pt>
    <dgm:pt modelId="{35D62956-DAEC-40D2-BF59-2252F2C7C94B}" type="sibTrans" cxnId="{710FA494-A60E-469E-9B84-26A0E1143EC8}">
      <dgm:prSet/>
      <dgm:spPr/>
      <dgm:t>
        <a:bodyPr/>
        <a:lstStyle/>
        <a:p>
          <a:endParaRPr lang="vi-VN" sz="2000"/>
        </a:p>
      </dgm:t>
    </dgm:pt>
    <dgm:pt modelId="{8B204C90-4E6D-40C0-9D21-9A4A0088757C}">
      <dgm:prSet phldrT="[Text]" custT="1"/>
      <dgm:spPr/>
      <dgm:t>
        <a:bodyPr/>
        <a:lstStyle/>
        <a:p>
          <a:pPr>
            <a:buFont typeface="+mj-lt"/>
            <a:buAutoNum type="arabicPeriod"/>
          </a:pPr>
          <a:r>
            <a:rPr lang="en-US" sz="2800"/>
            <a:t>So sánh vi-rút và sâu</a:t>
          </a:r>
          <a:endParaRPr lang="vi-VN" sz="2800"/>
        </a:p>
      </dgm:t>
    </dgm:pt>
    <dgm:pt modelId="{E782EE16-269C-49FD-830D-2C101FB5F3AD}" type="sibTrans" cxnId="{245A7CAD-7F16-45FB-8F63-D79766CD5BCE}">
      <dgm:prSet/>
      <dgm:spPr/>
      <dgm:t>
        <a:bodyPr/>
        <a:lstStyle/>
        <a:p>
          <a:endParaRPr lang="vi-VN" sz="2000"/>
        </a:p>
      </dgm:t>
    </dgm:pt>
    <dgm:pt modelId="{5DD6D52A-E1D2-4446-B9EE-0AE4FFF688A0}" type="parTrans" cxnId="{245A7CAD-7F16-45FB-8F63-D79766CD5BCE}">
      <dgm:prSet/>
      <dgm:spPr/>
      <dgm:t>
        <a:bodyPr/>
        <a:lstStyle/>
        <a:p>
          <a:endParaRPr lang="vi-VN" sz="2000"/>
        </a:p>
      </dgm:t>
    </dgm:pt>
    <dgm:pt modelId="{56944BA2-D40E-4C4E-9C09-91E75E02709F}">
      <dgm:prSet phldrT="[Text]" custT="1"/>
      <dgm:spPr/>
      <dgm:t>
        <a:bodyPr/>
        <a:lstStyle/>
        <a:p>
          <a:pPr>
            <a:buFont typeface="+mj-lt"/>
            <a:buAutoNum type="arabicPeriod"/>
          </a:pPr>
          <a:r>
            <a:rPr lang="en-US" sz="2800"/>
            <a:t>Đố vui</a:t>
          </a:r>
          <a:endParaRPr lang="vi-VN" sz="2800"/>
        </a:p>
      </dgm:t>
    </dgm:pt>
    <dgm:pt modelId="{B1645DF4-152E-485D-8A03-B5CEB32585C3}" type="parTrans" cxnId="{5737D1B5-5F95-4A22-85D0-CB4D35334834}">
      <dgm:prSet/>
      <dgm:spPr/>
      <dgm:t>
        <a:bodyPr/>
        <a:lstStyle/>
        <a:p>
          <a:endParaRPr lang="vi-VN"/>
        </a:p>
      </dgm:t>
    </dgm:pt>
    <dgm:pt modelId="{1C293524-65F7-431E-BD38-2F0623CC2287}" type="sibTrans" cxnId="{5737D1B5-5F95-4A22-85D0-CB4D35334834}">
      <dgm:prSet/>
      <dgm:spPr/>
      <dgm:t>
        <a:bodyPr/>
        <a:lstStyle/>
        <a:p>
          <a:endParaRPr lang="vi-VN"/>
        </a:p>
      </dgm:t>
    </dgm:pt>
    <dgm:pt modelId="{6F1B4E2C-5DD3-47D5-AC9C-C030AB5C8EEB}" type="pres">
      <dgm:prSet presAssocID="{317756C8-6F65-4A98-86E4-65BAF1F45362}" presName="Name0" presStyleCnt="0">
        <dgm:presLayoutVars>
          <dgm:chMax val="7"/>
          <dgm:chPref val="7"/>
          <dgm:dir/>
        </dgm:presLayoutVars>
      </dgm:prSet>
      <dgm:spPr/>
    </dgm:pt>
    <dgm:pt modelId="{79440256-B657-45EA-BAB2-DCC0AEA02948}" type="pres">
      <dgm:prSet presAssocID="{317756C8-6F65-4A98-86E4-65BAF1F45362}" presName="Name1" presStyleCnt="0"/>
      <dgm:spPr/>
    </dgm:pt>
    <dgm:pt modelId="{93CD33BB-4B29-4A23-A2F2-DFAAD9AAF308}" type="pres">
      <dgm:prSet presAssocID="{317756C8-6F65-4A98-86E4-65BAF1F45362}" presName="cycle" presStyleCnt="0"/>
      <dgm:spPr/>
    </dgm:pt>
    <dgm:pt modelId="{9C8CB62D-4FCC-4C9B-86FA-A5E0E121C9EE}" type="pres">
      <dgm:prSet presAssocID="{317756C8-6F65-4A98-86E4-65BAF1F45362}" presName="srcNode" presStyleLbl="node1" presStyleIdx="0" presStyleCnt="6"/>
      <dgm:spPr/>
    </dgm:pt>
    <dgm:pt modelId="{D54636D5-167F-4FE2-B38C-95B5E9ACA32B}" type="pres">
      <dgm:prSet presAssocID="{317756C8-6F65-4A98-86E4-65BAF1F45362}" presName="conn" presStyleLbl="parChTrans1D2" presStyleIdx="0" presStyleCnt="1"/>
      <dgm:spPr/>
    </dgm:pt>
    <dgm:pt modelId="{C7E93B99-CC1C-4DE0-B22B-E9DE9491ABA1}" type="pres">
      <dgm:prSet presAssocID="{317756C8-6F65-4A98-86E4-65BAF1F45362}" presName="extraNode" presStyleLbl="node1" presStyleIdx="0" presStyleCnt="6"/>
      <dgm:spPr/>
    </dgm:pt>
    <dgm:pt modelId="{BA984FAC-4744-42E6-9AC6-0BE0F8DF84F1}" type="pres">
      <dgm:prSet presAssocID="{317756C8-6F65-4A98-86E4-65BAF1F45362}" presName="dstNode" presStyleLbl="node1" presStyleIdx="0" presStyleCnt="6"/>
      <dgm:spPr/>
    </dgm:pt>
    <dgm:pt modelId="{E3EC0853-D92D-49FB-903A-8F4A832F3C43}" type="pres">
      <dgm:prSet presAssocID="{96CCEAA7-7D9A-4D9E-903C-7D999C962CA1}" presName="text_1" presStyleLbl="node1" presStyleIdx="0" presStyleCnt="6">
        <dgm:presLayoutVars>
          <dgm:bulletEnabled val="1"/>
        </dgm:presLayoutVars>
      </dgm:prSet>
      <dgm:spPr/>
    </dgm:pt>
    <dgm:pt modelId="{41BB432D-6FB8-4F91-BD75-1E5FA9441279}" type="pres">
      <dgm:prSet presAssocID="{96CCEAA7-7D9A-4D9E-903C-7D999C962CA1}" presName="accent_1" presStyleCnt="0"/>
      <dgm:spPr/>
    </dgm:pt>
    <dgm:pt modelId="{33658177-1A23-49F8-AA88-05958CF73FB1}" type="pres">
      <dgm:prSet presAssocID="{96CCEAA7-7D9A-4D9E-903C-7D999C962CA1}" presName="accentRepeatNode" presStyleLbl="solidFgAcc1" presStyleIdx="0" presStyleCnt="6"/>
      <dgm:spPr/>
    </dgm:pt>
    <dgm:pt modelId="{2DEC3DB4-E1F7-4CEE-97F8-8672D7567AC6}" type="pres">
      <dgm:prSet presAssocID="{8B204C90-4E6D-40C0-9D21-9A4A0088757C}" presName="text_2" presStyleLbl="node1" presStyleIdx="1" presStyleCnt="6">
        <dgm:presLayoutVars>
          <dgm:bulletEnabled val="1"/>
        </dgm:presLayoutVars>
      </dgm:prSet>
      <dgm:spPr/>
    </dgm:pt>
    <dgm:pt modelId="{2369BE83-1A73-4140-BE49-ABAF4A396061}" type="pres">
      <dgm:prSet presAssocID="{8B204C90-4E6D-40C0-9D21-9A4A0088757C}" presName="accent_2" presStyleCnt="0"/>
      <dgm:spPr/>
    </dgm:pt>
    <dgm:pt modelId="{90DF7580-5E7E-4412-AD08-E907313A23AB}" type="pres">
      <dgm:prSet presAssocID="{8B204C90-4E6D-40C0-9D21-9A4A0088757C}" presName="accentRepeatNode" presStyleLbl="solidFgAcc1" presStyleIdx="1" presStyleCnt="6"/>
      <dgm:spPr/>
    </dgm:pt>
    <dgm:pt modelId="{D2078AA2-EE75-49D7-A842-7F8DCC9C9956}" type="pres">
      <dgm:prSet presAssocID="{54ADB569-6817-40DA-891C-5476907C4699}" presName="text_3" presStyleLbl="node1" presStyleIdx="2" presStyleCnt="6">
        <dgm:presLayoutVars>
          <dgm:bulletEnabled val="1"/>
        </dgm:presLayoutVars>
      </dgm:prSet>
      <dgm:spPr/>
    </dgm:pt>
    <dgm:pt modelId="{E4AB1469-7DF4-476D-9AEE-0B5DACE62C8A}" type="pres">
      <dgm:prSet presAssocID="{54ADB569-6817-40DA-891C-5476907C4699}" presName="accent_3" presStyleCnt="0"/>
      <dgm:spPr/>
    </dgm:pt>
    <dgm:pt modelId="{2293AED0-BB77-4580-8CEF-33B904F735C0}" type="pres">
      <dgm:prSet presAssocID="{54ADB569-6817-40DA-891C-5476907C4699}" presName="accentRepeatNode" presStyleLbl="solidFgAcc1" presStyleIdx="2" presStyleCnt="6"/>
      <dgm:spPr/>
    </dgm:pt>
    <dgm:pt modelId="{91DB38A0-4F07-43D9-8AA4-631B68575219}" type="pres">
      <dgm:prSet presAssocID="{04A9A60A-4110-4679-8AD0-2C5180F81BE2}" presName="text_4" presStyleLbl="node1" presStyleIdx="3" presStyleCnt="6">
        <dgm:presLayoutVars>
          <dgm:bulletEnabled val="1"/>
        </dgm:presLayoutVars>
      </dgm:prSet>
      <dgm:spPr/>
    </dgm:pt>
    <dgm:pt modelId="{1D872A29-5DC3-4A13-A208-C0ED83DD0376}" type="pres">
      <dgm:prSet presAssocID="{04A9A60A-4110-4679-8AD0-2C5180F81BE2}" presName="accent_4" presStyleCnt="0"/>
      <dgm:spPr/>
    </dgm:pt>
    <dgm:pt modelId="{1BEA9C6A-BCC6-4431-B8C6-6798AFFD9B17}" type="pres">
      <dgm:prSet presAssocID="{04A9A60A-4110-4679-8AD0-2C5180F81BE2}" presName="accentRepeatNode" presStyleLbl="solidFgAcc1" presStyleIdx="3" presStyleCnt="6"/>
      <dgm:spPr/>
    </dgm:pt>
    <dgm:pt modelId="{C0DB9319-255C-423C-B964-48EE962F379C}" type="pres">
      <dgm:prSet presAssocID="{CC43ED56-F7CB-4B92-B72A-D8C268482BB1}" presName="text_5" presStyleLbl="node1" presStyleIdx="4" presStyleCnt="6">
        <dgm:presLayoutVars>
          <dgm:bulletEnabled val="1"/>
        </dgm:presLayoutVars>
      </dgm:prSet>
      <dgm:spPr/>
    </dgm:pt>
    <dgm:pt modelId="{73DF6CEA-CD5A-444B-99C9-3B9A51EE3F14}" type="pres">
      <dgm:prSet presAssocID="{CC43ED56-F7CB-4B92-B72A-D8C268482BB1}" presName="accent_5" presStyleCnt="0"/>
      <dgm:spPr/>
    </dgm:pt>
    <dgm:pt modelId="{F4349EC1-D843-403E-8C1A-EA95B2E1EB3D}" type="pres">
      <dgm:prSet presAssocID="{CC43ED56-F7CB-4B92-B72A-D8C268482BB1}" presName="accentRepeatNode" presStyleLbl="solidFgAcc1" presStyleIdx="4" presStyleCnt="6"/>
      <dgm:spPr/>
    </dgm:pt>
    <dgm:pt modelId="{E3B01B32-0AB4-4A39-994A-F7DD73059E81}" type="pres">
      <dgm:prSet presAssocID="{56944BA2-D40E-4C4E-9C09-91E75E02709F}" presName="text_6" presStyleLbl="node1" presStyleIdx="5" presStyleCnt="6">
        <dgm:presLayoutVars>
          <dgm:bulletEnabled val="1"/>
        </dgm:presLayoutVars>
      </dgm:prSet>
      <dgm:spPr/>
    </dgm:pt>
    <dgm:pt modelId="{8D67A094-715B-4253-99C3-2AC8E61ECDF5}" type="pres">
      <dgm:prSet presAssocID="{56944BA2-D40E-4C4E-9C09-91E75E02709F}" presName="accent_6" presStyleCnt="0"/>
      <dgm:spPr/>
    </dgm:pt>
    <dgm:pt modelId="{FD942D03-ECE9-41C3-92CC-53F2BF621E9C}" type="pres">
      <dgm:prSet presAssocID="{56944BA2-D40E-4C4E-9C09-91E75E02709F}" presName="accentRepeatNode" presStyleLbl="solidFgAcc1" presStyleIdx="5" presStyleCnt="6"/>
      <dgm:spPr/>
    </dgm:pt>
  </dgm:ptLst>
  <dgm:cxnLst>
    <dgm:cxn modelId="{5764FF54-E460-4EF2-8A95-F1321559B323}" type="presOf" srcId="{56944BA2-D40E-4C4E-9C09-91E75E02709F}" destId="{E3B01B32-0AB4-4A39-994A-F7DD73059E81}" srcOrd="0" destOrd="0" presId="urn:microsoft.com/office/officeart/2008/layout/VerticalCurvedList"/>
    <dgm:cxn modelId="{11C5BF76-8D79-433A-9350-12FDF1CB4300}" type="presOf" srcId="{317756C8-6F65-4A98-86E4-65BAF1F45362}" destId="{6F1B4E2C-5DD3-47D5-AC9C-C030AB5C8EEB}" srcOrd="0" destOrd="0" presId="urn:microsoft.com/office/officeart/2008/layout/VerticalCurvedList"/>
    <dgm:cxn modelId="{C1C6A083-CE91-48CA-83B8-5FF827BD877F}" type="presOf" srcId="{54ADB569-6817-40DA-891C-5476907C4699}" destId="{D2078AA2-EE75-49D7-A842-7F8DCC9C9956}" srcOrd="0" destOrd="0" presId="urn:microsoft.com/office/officeart/2008/layout/VerticalCurvedList"/>
    <dgm:cxn modelId="{710FA494-A60E-469E-9B84-26A0E1143EC8}" srcId="{317756C8-6F65-4A98-86E4-65BAF1F45362}" destId="{CC43ED56-F7CB-4B92-B72A-D8C268482BB1}" srcOrd="4" destOrd="0" parTransId="{4D4C7974-4028-40CD-9C5F-E68A49FA4592}" sibTransId="{35D62956-DAEC-40D2-BF59-2252F2C7C94B}"/>
    <dgm:cxn modelId="{50C270A2-F0A9-4FBF-B086-DBE6ECCC11B8}" type="presOf" srcId="{CC43ED56-F7CB-4B92-B72A-D8C268482BB1}" destId="{C0DB9319-255C-423C-B964-48EE962F379C}" srcOrd="0" destOrd="0" presId="urn:microsoft.com/office/officeart/2008/layout/VerticalCurvedList"/>
    <dgm:cxn modelId="{53AAA7AB-856A-43C2-A628-7F33D74297F5}" type="presOf" srcId="{04A9A60A-4110-4679-8AD0-2C5180F81BE2}" destId="{91DB38A0-4F07-43D9-8AA4-631B68575219}" srcOrd="0" destOrd="0" presId="urn:microsoft.com/office/officeart/2008/layout/VerticalCurvedList"/>
    <dgm:cxn modelId="{245A7CAD-7F16-45FB-8F63-D79766CD5BCE}" srcId="{317756C8-6F65-4A98-86E4-65BAF1F45362}" destId="{8B204C90-4E6D-40C0-9D21-9A4A0088757C}" srcOrd="1" destOrd="0" parTransId="{5DD6D52A-E1D2-4446-B9EE-0AE4FFF688A0}" sibTransId="{E782EE16-269C-49FD-830D-2C101FB5F3AD}"/>
    <dgm:cxn modelId="{2DF977B5-CEDF-4E71-BC50-E08FFB8C63C5}" type="presOf" srcId="{CDC95685-0462-4BEB-AF6D-AEC958DEA6A1}" destId="{D54636D5-167F-4FE2-B38C-95B5E9ACA32B}" srcOrd="0" destOrd="0" presId="urn:microsoft.com/office/officeart/2008/layout/VerticalCurvedList"/>
    <dgm:cxn modelId="{5737D1B5-5F95-4A22-85D0-CB4D35334834}" srcId="{317756C8-6F65-4A98-86E4-65BAF1F45362}" destId="{56944BA2-D40E-4C4E-9C09-91E75E02709F}" srcOrd="5" destOrd="0" parTransId="{B1645DF4-152E-485D-8A03-B5CEB32585C3}" sibTransId="{1C293524-65F7-431E-BD38-2F0623CC2287}"/>
    <dgm:cxn modelId="{7D9565B9-6B7D-4E0B-A8CB-60341B15FFCC}" srcId="{317756C8-6F65-4A98-86E4-65BAF1F45362}" destId="{96CCEAA7-7D9A-4D9E-903C-7D999C962CA1}" srcOrd="0" destOrd="0" parTransId="{BC74EB17-D909-4953-8FBF-185895C2FC87}" sibTransId="{CDC95685-0462-4BEB-AF6D-AEC958DEA6A1}"/>
    <dgm:cxn modelId="{16CF8DBD-B0F1-4D22-86B5-557766CE8773}" type="presOf" srcId="{8B204C90-4E6D-40C0-9D21-9A4A0088757C}" destId="{2DEC3DB4-E1F7-4CEE-97F8-8672D7567AC6}" srcOrd="0" destOrd="0" presId="urn:microsoft.com/office/officeart/2008/layout/VerticalCurvedList"/>
    <dgm:cxn modelId="{4ED853C8-2A4D-432A-93E7-0CCD840EE0CA}" srcId="{317756C8-6F65-4A98-86E4-65BAF1F45362}" destId="{04A9A60A-4110-4679-8AD0-2C5180F81BE2}" srcOrd="3" destOrd="0" parTransId="{9AA58174-B0EE-4095-9491-BD951D06DCF0}" sibTransId="{9A5EB6AD-5CAC-418A-BDC4-10A9F0336BFE}"/>
    <dgm:cxn modelId="{20ACBACB-1213-46E2-986A-EEAA5992D601}" type="presOf" srcId="{96CCEAA7-7D9A-4D9E-903C-7D999C962CA1}" destId="{E3EC0853-D92D-49FB-903A-8F4A832F3C43}" srcOrd="0" destOrd="0" presId="urn:microsoft.com/office/officeart/2008/layout/VerticalCurvedList"/>
    <dgm:cxn modelId="{6138BAFB-377D-4CDE-8217-4E9F02D04D19}" srcId="{317756C8-6F65-4A98-86E4-65BAF1F45362}" destId="{54ADB569-6817-40DA-891C-5476907C4699}" srcOrd="2" destOrd="0" parTransId="{23514DF3-8256-4572-8C16-8B818A09C74B}" sibTransId="{EDC87029-F0A1-4436-BF12-DB662D3884F8}"/>
    <dgm:cxn modelId="{EFFF2B56-9029-44FE-8443-266F849199AF}" type="presParOf" srcId="{6F1B4E2C-5DD3-47D5-AC9C-C030AB5C8EEB}" destId="{79440256-B657-45EA-BAB2-DCC0AEA02948}" srcOrd="0" destOrd="0" presId="urn:microsoft.com/office/officeart/2008/layout/VerticalCurvedList"/>
    <dgm:cxn modelId="{7701479A-00DD-43D2-BF54-69F45B3DDF25}" type="presParOf" srcId="{79440256-B657-45EA-BAB2-DCC0AEA02948}" destId="{93CD33BB-4B29-4A23-A2F2-DFAAD9AAF308}" srcOrd="0" destOrd="0" presId="urn:microsoft.com/office/officeart/2008/layout/VerticalCurvedList"/>
    <dgm:cxn modelId="{91F219DE-02E2-499B-9F6F-4155C7DF466D}" type="presParOf" srcId="{93CD33BB-4B29-4A23-A2F2-DFAAD9AAF308}" destId="{9C8CB62D-4FCC-4C9B-86FA-A5E0E121C9EE}" srcOrd="0" destOrd="0" presId="urn:microsoft.com/office/officeart/2008/layout/VerticalCurvedList"/>
    <dgm:cxn modelId="{09F65F75-19D0-4C06-8163-7C069012DF3E}" type="presParOf" srcId="{93CD33BB-4B29-4A23-A2F2-DFAAD9AAF308}" destId="{D54636D5-167F-4FE2-B38C-95B5E9ACA32B}" srcOrd="1" destOrd="0" presId="urn:microsoft.com/office/officeart/2008/layout/VerticalCurvedList"/>
    <dgm:cxn modelId="{08546A4F-360B-4674-9AF1-CB698DCC2026}" type="presParOf" srcId="{93CD33BB-4B29-4A23-A2F2-DFAAD9AAF308}" destId="{C7E93B99-CC1C-4DE0-B22B-E9DE9491ABA1}" srcOrd="2" destOrd="0" presId="urn:microsoft.com/office/officeart/2008/layout/VerticalCurvedList"/>
    <dgm:cxn modelId="{9F4B9623-E886-4292-B194-EE9BD0314270}" type="presParOf" srcId="{93CD33BB-4B29-4A23-A2F2-DFAAD9AAF308}" destId="{BA984FAC-4744-42E6-9AC6-0BE0F8DF84F1}" srcOrd="3" destOrd="0" presId="urn:microsoft.com/office/officeart/2008/layout/VerticalCurvedList"/>
    <dgm:cxn modelId="{96876901-27EE-4270-A0D1-7CB9E5B0B799}" type="presParOf" srcId="{79440256-B657-45EA-BAB2-DCC0AEA02948}" destId="{E3EC0853-D92D-49FB-903A-8F4A832F3C43}" srcOrd="1" destOrd="0" presId="urn:microsoft.com/office/officeart/2008/layout/VerticalCurvedList"/>
    <dgm:cxn modelId="{E28EF345-09A9-44F9-B12A-9A32DD389227}" type="presParOf" srcId="{79440256-B657-45EA-BAB2-DCC0AEA02948}" destId="{41BB432D-6FB8-4F91-BD75-1E5FA9441279}" srcOrd="2" destOrd="0" presId="urn:microsoft.com/office/officeart/2008/layout/VerticalCurvedList"/>
    <dgm:cxn modelId="{34325E41-EACA-4CB1-88F8-E5DCCB1A577E}" type="presParOf" srcId="{41BB432D-6FB8-4F91-BD75-1E5FA9441279}" destId="{33658177-1A23-49F8-AA88-05958CF73FB1}" srcOrd="0" destOrd="0" presId="urn:microsoft.com/office/officeart/2008/layout/VerticalCurvedList"/>
    <dgm:cxn modelId="{7E0C872D-1481-46E4-AA3B-239EA1AC6B0C}" type="presParOf" srcId="{79440256-B657-45EA-BAB2-DCC0AEA02948}" destId="{2DEC3DB4-E1F7-4CEE-97F8-8672D7567AC6}" srcOrd="3" destOrd="0" presId="urn:microsoft.com/office/officeart/2008/layout/VerticalCurvedList"/>
    <dgm:cxn modelId="{4812D8A6-DEEF-4003-A3CE-AAA006B23D97}" type="presParOf" srcId="{79440256-B657-45EA-BAB2-DCC0AEA02948}" destId="{2369BE83-1A73-4140-BE49-ABAF4A396061}" srcOrd="4" destOrd="0" presId="urn:microsoft.com/office/officeart/2008/layout/VerticalCurvedList"/>
    <dgm:cxn modelId="{6BDE756F-F614-4DDA-9450-78EB20E1BD61}" type="presParOf" srcId="{2369BE83-1A73-4140-BE49-ABAF4A396061}" destId="{90DF7580-5E7E-4412-AD08-E907313A23AB}" srcOrd="0" destOrd="0" presId="urn:microsoft.com/office/officeart/2008/layout/VerticalCurvedList"/>
    <dgm:cxn modelId="{7CCDE060-2475-4776-8FA7-A9BA873FB4BF}" type="presParOf" srcId="{79440256-B657-45EA-BAB2-DCC0AEA02948}" destId="{D2078AA2-EE75-49D7-A842-7F8DCC9C9956}" srcOrd="5" destOrd="0" presId="urn:microsoft.com/office/officeart/2008/layout/VerticalCurvedList"/>
    <dgm:cxn modelId="{A6D9A1AE-D7A9-46C3-8C97-7B7FCB4586E1}" type="presParOf" srcId="{79440256-B657-45EA-BAB2-DCC0AEA02948}" destId="{E4AB1469-7DF4-476D-9AEE-0B5DACE62C8A}" srcOrd="6" destOrd="0" presId="urn:microsoft.com/office/officeart/2008/layout/VerticalCurvedList"/>
    <dgm:cxn modelId="{919F899A-25CA-4101-BE85-F4B8EF2B1B2C}" type="presParOf" srcId="{E4AB1469-7DF4-476D-9AEE-0B5DACE62C8A}" destId="{2293AED0-BB77-4580-8CEF-33B904F735C0}" srcOrd="0" destOrd="0" presId="urn:microsoft.com/office/officeart/2008/layout/VerticalCurvedList"/>
    <dgm:cxn modelId="{602182D9-F46C-49BD-A2E6-6B8CAAF28225}" type="presParOf" srcId="{79440256-B657-45EA-BAB2-DCC0AEA02948}" destId="{91DB38A0-4F07-43D9-8AA4-631B68575219}" srcOrd="7" destOrd="0" presId="urn:microsoft.com/office/officeart/2008/layout/VerticalCurvedList"/>
    <dgm:cxn modelId="{6CA389F2-F04C-47B7-A8C9-FD4CAA472566}" type="presParOf" srcId="{79440256-B657-45EA-BAB2-DCC0AEA02948}" destId="{1D872A29-5DC3-4A13-A208-C0ED83DD0376}" srcOrd="8" destOrd="0" presId="urn:microsoft.com/office/officeart/2008/layout/VerticalCurvedList"/>
    <dgm:cxn modelId="{FB45B03F-E96B-4CDF-B5D8-DA95F8FC507F}" type="presParOf" srcId="{1D872A29-5DC3-4A13-A208-C0ED83DD0376}" destId="{1BEA9C6A-BCC6-4431-B8C6-6798AFFD9B17}" srcOrd="0" destOrd="0" presId="urn:microsoft.com/office/officeart/2008/layout/VerticalCurvedList"/>
    <dgm:cxn modelId="{0BF44651-E586-4E91-BE6B-B297BD1CB441}" type="presParOf" srcId="{79440256-B657-45EA-BAB2-DCC0AEA02948}" destId="{C0DB9319-255C-423C-B964-48EE962F379C}" srcOrd="9" destOrd="0" presId="urn:microsoft.com/office/officeart/2008/layout/VerticalCurvedList"/>
    <dgm:cxn modelId="{90B2DC73-BBA1-433B-A7EC-A15EE49EACF1}" type="presParOf" srcId="{79440256-B657-45EA-BAB2-DCC0AEA02948}" destId="{73DF6CEA-CD5A-444B-99C9-3B9A51EE3F14}" srcOrd="10" destOrd="0" presId="urn:microsoft.com/office/officeart/2008/layout/VerticalCurvedList"/>
    <dgm:cxn modelId="{6B1BBFE0-2893-48BE-A60B-E3EE425AC3F4}" type="presParOf" srcId="{73DF6CEA-CD5A-444B-99C9-3B9A51EE3F14}" destId="{F4349EC1-D843-403E-8C1A-EA95B2E1EB3D}" srcOrd="0" destOrd="0" presId="urn:microsoft.com/office/officeart/2008/layout/VerticalCurvedList"/>
    <dgm:cxn modelId="{C10E543D-BE6B-4A22-AE0D-5F5A9638DD6C}" type="presParOf" srcId="{79440256-B657-45EA-BAB2-DCC0AEA02948}" destId="{E3B01B32-0AB4-4A39-994A-F7DD73059E81}" srcOrd="11" destOrd="0" presId="urn:microsoft.com/office/officeart/2008/layout/VerticalCurvedList"/>
    <dgm:cxn modelId="{D037E047-FF8A-4092-8494-400FD02C67DF}" type="presParOf" srcId="{79440256-B657-45EA-BAB2-DCC0AEA02948}" destId="{8D67A094-715B-4253-99C3-2AC8E61ECDF5}" srcOrd="12" destOrd="0" presId="urn:microsoft.com/office/officeart/2008/layout/VerticalCurvedList"/>
    <dgm:cxn modelId="{C2701C40-46D8-4008-A22B-BD7FC1171716}" type="presParOf" srcId="{8D67A094-715B-4253-99C3-2AC8E61ECDF5}" destId="{FD942D03-ECE9-41C3-92CC-53F2BF621E9C}"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853E31-8BE7-42CD-88BD-E7163EBCFC3F}" type="doc">
      <dgm:prSet loTypeId="urn:microsoft.com/office/officeart/2018/layout/CircleProcess" loCatId="simpleprocesssa" qsTypeId="urn:microsoft.com/office/officeart/2005/8/quickstyle/3d1" qsCatId="3D" csTypeId="urn:microsoft.com/office/officeart/2005/8/colors/colorful4" csCatId="colorful" phldr="1"/>
      <dgm:spPr/>
      <dgm:t>
        <a:bodyPr/>
        <a:lstStyle/>
        <a:p>
          <a:endParaRPr lang="vi-VN"/>
        </a:p>
      </dgm:t>
    </dgm:pt>
    <dgm:pt modelId="{A715DFC7-C996-4373-A540-D1658119FDA5}">
      <dgm:prSet phldrT="[Text]" custT="1"/>
      <dgm:spPr/>
      <dgm:t>
        <a:bodyPr/>
        <a:lstStyle/>
        <a:p>
          <a:r>
            <a:rPr lang="en-US" sz="4000"/>
            <a:t>Câu 1</a:t>
          </a:r>
          <a:endParaRPr lang="vi-VN" sz="4000"/>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05D4E1CC-2714-468F-A590-BCDD375144C8}" type="parTrans" cxnId="{F902A476-7FE7-498C-8B70-E3C0A000D1D8}">
      <dgm:prSet/>
      <dgm:spPr/>
      <dgm:t>
        <a:bodyPr/>
        <a:lstStyle/>
        <a:p>
          <a:endParaRPr lang="vi-VN" sz="2000"/>
        </a:p>
      </dgm:t>
    </dgm:pt>
    <dgm:pt modelId="{03D6E24D-BE91-4C53-A099-B22AFC78A87A}" type="sibTrans" cxnId="{F902A476-7FE7-498C-8B70-E3C0A000D1D8}">
      <dgm:prSet/>
      <dgm:spPr/>
      <dgm:t>
        <a:bodyPr/>
        <a:lstStyle/>
        <a:p>
          <a:endParaRPr lang="vi-VN" sz="2000"/>
        </a:p>
      </dgm:t>
    </dgm:pt>
    <dgm:pt modelId="{2C942C5D-5611-4922-91F9-67DE81BA59A0}">
      <dgm:prSet phldrT="[Text]" custT="1"/>
      <dgm:spPr/>
      <dgm:t>
        <a:bodyPr/>
        <a:lstStyle/>
        <a:p>
          <a:r>
            <a:rPr lang="en-US" sz="4000"/>
            <a:t>Câu 2</a:t>
          </a:r>
          <a:endParaRPr lang="vi-VN" sz="4000"/>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EDEA497C-CE4E-4437-A319-166AD446C07A}" type="parTrans" cxnId="{208DAE1B-65A3-497B-9348-486F51DAF49D}">
      <dgm:prSet/>
      <dgm:spPr/>
      <dgm:t>
        <a:bodyPr/>
        <a:lstStyle/>
        <a:p>
          <a:endParaRPr lang="vi-VN" sz="2000"/>
        </a:p>
      </dgm:t>
    </dgm:pt>
    <dgm:pt modelId="{33B39989-C6F0-4001-BA68-14C570DD3D10}" type="sibTrans" cxnId="{208DAE1B-65A3-497B-9348-486F51DAF49D}">
      <dgm:prSet/>
      <dgm:spPr/>
      <dgm:t>
        <a:bodyPr/>
        <a:lstStyle/>
        <a:p>
          <a:endParaRPr lang="vi-VN" sz="2000"/>
        </a:p>
      </dgm:t>
    </dgm:pt>
    <dgm:pt modelId="{C48E0C1D-3EE6-4909-A805-8F96D6C5F4B3}">
      <dgm:prSet phldrT="[Text]" custT="1"/>
      <dgm:spPr/>
      <dgm:t>
        <a:bodyPr/>
        <a:lstStyle/>
        <a:p>
          <a:r>
            <a:rPr lang="en-US" sz="4000"/>
            <a:t>Câu 3</a:t>
          </a:r>
          <a:endParaRPr lang="vi-VN" sz="4000"/>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95C7AD15-A9F4-43E9-BBB7-FBC78639D4FC}" type="parTrans" cxnId="{2962D9DB-A759-449E-B86A-F0C5C4602687}">
      <dgm:prSet/>
      <dgm:spPr/>
      <dgm:t>
        <a:bodyPr/>
        <a:lstStyle/>
        <a:p>
          <a:endParaRPr lang="vi-VN" sz="2000"/>
        </a:p>
      </dgm:t>
    </dgm:pt>
    <dgm:pt modelId="{FF983CE4-15E4-4DA2-9D04-6A5D4696977F}" type="sibTrans" cxnId="{2962D9DB-A759-449E-B86A-F0C5C4602687}">
      <dgm:prSet/>
      <dgm:spPr/>
      <dgm:t>
        <a:bodyPr/>
        <a:lstStyle/>
        <a:p>
          <a:endParaRPr lang="vi-VN" sz="2000"/>
        </a:p>
      </dgm:t>
    </dgm:pt>
    <dgm:pt modelId="{21492115-1D83-46EF-B62B-4F906EC29DEC}">
      <dgm:prSet phldrT="[Text]" custT="1"/>
      <dgm:spPr/>
      <dgm:t>
        <a:bodyPr/>
        <a:lstStyle/>
        <a:p>
          <a:r>
            <a:rPr lang="en-US" sz="4000"/>
            <a:t>Câu 4</a:t>
          </a:r>
          <a:endParaRPr lang="vi-VN" sz="400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1BE4AD4C-57C3-4009-BA11-E7064C9B1953}" type="parTrans" cxnId="{B6816698-D6D0-49E3-B42B-DC402ACB5E09}">
      <dgm:prSet/>
      <dgm:spPr/>
      <dgm:t>
        <a:bodyPr/>
        <a:lstStyle/>
        <a:p>
          <a:endParaRPr lang="vi-VN" sz="2000"/>
        </a:p>
      </dgm:t>
    </dgm:pt>
    <dgm:pt modelId="{154E7199-5CA1-4170-8D61-81C69A1926C7}" type="sibTrans" cxnId="{B6816698-D6D0-49E3-B42B-DC402ACB5E09}">
      <dgm:prSet/>
      <dgm:spPr/>
      <dgm:t>
        <a:bodyPr/>
        <a:lstStyle/>
        <a:p>
          <a:endParaRPr lang="vi-VN" sz="2000"/>
        </a:p>
      </dgm:t>
    </dgm:pt>
    <dgm:pt modelId="{82312F4E-2C28-4904-BBB2-D945C6E2B1D8}">
      <dgm:prSet phldrT="[Text]" custT="1"/>
      <dgm:spPr/>
      <dgm:t>
        <a:bodyPr/>
        <a:lstStyle/>
        <a:p>
          <a:r>
            <a:rPr lang="en-US" sz="4000"/>
            <a:t>Câu 5</a:t>
          </a:r>
          <a:endParaRPr lang="vi-VN" sz="4000"/>
        </a:p>
      </dgm:t>
      <dgm:extLst>
        <a:ext uri="{E40237B7-FDA0-4F09-8148-C483321AD2D9}">
          <dgm14:cNvPr xmlns:dgm14="http://schemas.microsoft.com/office/drawing/2010/diagram" id="0" name="">
            <a:hlinkClick xmlns:r="http://schemas.openxmlformats.org/officeDocument/2006/relationships" r:id="rId5" action="ppaction://hlinksldjump"/>
          </dgm14:cNvPr>
        </a:ext>
      </dgm:extLst>
    </dgm:pt>
    <dgm:pt modelId="{AC0D6724-87FF-4511-97EB-2A1072EA2552}" type="parTrans" cxnId="{C84A476B-5E2F-48C8-9E01-E1DE68E09B45}">
      <dgm:prSet/>
      <dgm:spPr/>
      <dgm:t>
        <a:bodyPr/>
        <a:lstStyle/>
        <a:p>
          <a:endParaRPr lang="vi-VN" sz="2000"/>
        </a:p>
      </dgm:t>
    </dgm:pt>
    <dgm:pt modelId="{699AF0BB-4A34-4BED-9601-3B01624266CB}" type="sibTrans" cxnId="{C84A476B-5E2F-48C8-9E01-E1DE68E09B45}">
      <dgm:prSet/>
      <dgm:spPr/>
      <dgm:t>
        <a:bodyPr/>
        <a:lstStyle/>
        <a:p>
          <a:endParaRPr lang="vi-VN" sz="2000"/>
        </a:p>
      </dgm:t>
    </dgm:pt>
    <dgm:pt modelId="{ACC03EF3-AA68-43F5-BD4C-042866695D7C}" type="pres">
      <dgm:prSet presAssocID="{72853E31-8BE7-42CD-88BD-E7163EBCFC3F}" presName="Name0" presStyleCnt="0">
        <dgm:presLayoutVars>
          <dgm:chMax val="11"/>
          <dgm:chPref val="11"/>
          <dgm:dir/>
          <dgm:resizeHandles/>
        </dgm:presLayoutVars>
      </dgm:prSet>
      <dgm:spPr/>
    </dgm:pt>
    <dgm:pt modelId="{5D342136-B71A-44BA-8D27-777776AA4445}" type="pres">
      <dgm:prSet presAssocID="{82312F4E-2C28-4904-BBB2-D945C6E2B1D8}" presName="Accent5" presStyleCnt="0"/>
      <dgm:spPr/>
    </dgm:pt>
    <dgm:pt modelId="{85A60930-43E7-444B-97B4-F859C0617BEC}" type="pres">
      <dgm:prSet presAssocID="{82312F4E-2C28-4904-BBB2-D945C6E2B1D8}" presName="Accent" presStyleLbl="node1" presStyleIdx="0" presStyleCnt="10"/>
      <dgm:spPr/>
    </dgm:pt>
    <dgm:pt modelId="{525F1F21-5942-4E4F-BE85-E8DEDCDF0BC6}" type="pres">
      <dgm:prSet presAssocID="{82312F4E-2C28-4904-BBB2-D945C6E2B1D8}" presName="ParentBackground5" presStyleCnt="0"/>
      <dgm:spPr/>
    </dgm:pt>
    <dgm:pt modelId="{1BD3AF02-CFD0-4E6C-A243-C9200502D49A}" type="pres">
      <dgm:prSet presAssocID="{82312F4E-2C28-4904-BBB2-D945C6E2B1D8}" presName="ParentBackground" presStyleLbl="node1" presStyleIdx="1" presStyleCnt="10"/>
      <dgm:spPr/>
    </dgm:pt>
    <dgm:pt modelId="{B9FAF369-E691-4D5B-AA34-30F7530CDB27}" type="pres">
      <dgm:prSet presAssocID="{82312F4E-2C28-4904-BBB2-D945C6E2B1D8}" presName="Parent5" presStyleLbl="fgAcc0" presStyleIdx="0" presStyleCnt="0">
        <dgm:presLayoutVars>
          <dgm:chMax val="1"/>
          <dgm:chPref val="1"/>
          <dgm:bulletEnabled val="1"/>
        </dgm:presLayoutVars>
      </dgm:prSet>
      <dgm:spPr/>
    </dgm:pt>
    <dgm:pt modelId="{03A8E54D-95EC-451A-8752-32E24D39B362}" type="pres">
      <dgm:prSet presAssocID="{21492115-1D83-46EF-B62B-4F906EC29DEC}" presName="Accent4" presStyleCnt="0"/>
      <dgm:spPr/>
    </dgm:pt>
    <dgm:pt modelId="{F6A22BFC-1E69-46DB-AA3C-BA76166A2A21}" type="pres">
      <dgm:prSet presAssocID="{21492115-1D83-46EF-B62B-4F906EC29DEC}" presName="Accent" presStyleLbl="node1" presStyleIdx="2" presStyleCnt="10"/>
      <dgm:spPr/>
    </dgm:pt>
    <dgm:pt modelId="{F8D861F9-711F-433C-BC10-57B0C60B9678}" type="pres">
      <dgm:prSet presAssocID="{21492115-1D83-46EF-B62B-4F906EC29DEC}" presName="ParentBackground4" presStyleCnt="0"/>
      <dgm:spPr/>
    </dgm:pt>
    <dgm:pt modelId="{91A33621-BBE4-4F32-B5F0-818BDE8D2432}" type="pres">
      <dgm:prSet presAssocID="{21492115-1D83-46EF-B62B-4F906EC29DEC}" presName="ParentBackground" presStyleLbl="node1" presStyleIdx="3" presStyleCnt="10"/>
      <dgm:spPr/>
    </dgm:pt>
    <dgm:pt modelId="{FA58122C-CF2F-4590-B207-F401B227C9C1}" type="pres">
      <dgm:prSet presAssocID="{21492115-1D83-46EF-B62B-4F906EC29DEC}" presName="Parent4" presStyleLbl="fgAcc0" presStyleIdx="0" presStyleCnt="0">
        <dgm:presLayoutVars>
          <dgm:chMax val="1"/>
          <dgm:chPref val="1"/>
          <dgm:bulletEnabled val="1"/>
        </dgm:presLayoutVars>
      </dgm:prSet>
      <dgm:spPr/>
    </dgm:pt>
    <dgm:pt modelId="{8E668FB3-1988-4E99-B401-71CCEEE6ABE5}" type="pres">
      <dgm:prSet presAssocID="{C48E0C1D-3EE6-4909-A805-8F96D6C5F4B3}" presName="Accent3" presStyleCnt="0"/>
      <dgm:spPr/>
    </dgm:pt>
    <dgm:pt modelId="{92CE7912-C341-4C21-8FDE-203E241BEED2}" type="pres">
      <dgm:prSet presAssocID="{C48E0C1D-3EE6-4909-A805-8F96D6C5F4B3}" presName="Accent" presStyleLbl="node1" presStyleIdx="4" presStyleCnt="10"/>
      <dgm:spPr/>
    </dgm:pt>
    <dgm:pt modelId="{7AC1CA01-8AEE-4DBB-8FCA-CF6BCC0D47CE}" type="pres">
      <dgm:prSet presAssocID="{C48E0C1D-3EE6-4909-A805-8F96D6C5F4B3}" presName="ParentBackground3" presStyleCnt="0"/>
      <dgm:spPr/>
    </dgm:pt>
    <dgm:pt modelId="{3DF86E43-45B8-4EDC-A7A2-DCED325EB914}" type="pres">
      <dgm:prSet presAssocID="{C48E0C1D-3EE6-4909-A805-8F96D6C5F4B3}" presName="ParentBackground" presStyleLbl="node1" presStyleIdx="5" presStyleCnt="10"/>
      <dgm:spPr/>
    </dgm:pt>
    <dgm:pt modelId="{7A189DAE-FDA9-4F20-BA2A-32537F141982}" type="pres">
      <dgm:prSet presAssocID="{C48E0C1D-3EE6-4909-A805-8F96D6C5F4B3}" presName="Parent3" presStyleLbl="fgAcc0" presStyleIdx="0" presStyleCnt="0">
        <dgm:presLayoutVars>
          <dgm:chMax val="1"/>
          <dgm:chPref val="1"/>
          <dgm:bulletEnabled val="1"/>
        </dgm:presLayoutVars>
      </dgm:prSet>
      <dgm:spPr/>
    </dgm:pt>
    <dgm:pt modelId="{30B8E572-5B6E-436B-838D-586D1CACF60D}" type="pres">
      <dgm:prSet presAssocID="{2C942C5D-5611-4922-91F9-67DE81BA59A0}" presName="Accent2" presStyleCnt="0"/>
      <dgm:spPr/>
    </dgm:pt>
    <dgm:pt modelId="{A9A75389-7FAD-4C5A-8055-B3A24CD652B8}" type="pres">
      <dgm:prSet presAssocID="{2C942C5D-5611-4922-91F9-67DE81BA59A0}" presName="Accent" presStyleLbl="node1" presStyleIdx="6" presStyleCnt="10"/>
      <dgm:spPr/>
    </dgm:pt>
    <dgm:pt modelId="{002FF1BF-26A6-49FD-9501-9F040CCF7F8B}" type="pres">
      <dgm:prSet presAssocID="{2C942C5D-5611-4922-91F9-67DE81BA59A0}" presName="ParentBackground2" presStyleCnt="0"/>
      <dgm:spPr/>
    </dgm:pt>
    <dgm:pt modelId="{72494204-1BA9-4C48-BE98-7CC1DB048662}" type="pres">
      <dgm:prSet presAssocID="{2C942C5D-5611-4922-91F9-67DE81BA59A0}" presName="ParentBackground" presStyleLbl="node1" presStyleIdx="7" presStyleCnt="10"/>
      <dgm:spPr/>
    </dgm:pt>
    <dgm:pt modelId="{AC267FA5-6C5C-4262-9445-BE4FD5F7D209}" type="pres">
      <dgm:prSet presAssocID="{2C942C5D-5611-4922-91F9-67DE81BA59A0}" presName="Parent2" presStyleLbl="fgAcc0" presStyleIdx="0" presStyleCnt="0">
        <dgm:presLayoutVars>
          <dgm:chMax val="1"/>
          <dgm:chPref val="1"/>
          <dgm:bulletEnabled val="1"/>
        </dgm:presLayoutVars>
      </dgm:prSet>
      <dgm:spPr/>
    </dgm:pt>
    <dgm:pt modelId="{F47BF4A2-E1CE-4F23-BA7C-16F9F375EA43}" type="pres">
      <dgm:prSet presAssocID="{A715DFC7-C996-4373-A540-D1658119FDA5}" presName="Accent1" presStyleCnt="0"/>
      <dgm:spPr/>
    </dgm:pt>
    <dgm:pt modelId="{B81181BB-3DB5-4277-885B-97F77B47DCAB}" type="pres">
      <dgm:prSet presAssocID="{A715DFC7-C996-4373-A540-D1658119FDA5}" presName="Accent" presStyleLbl="node1" presStyleIdx="8" presStyleCnt="10"/>
      <dgm:spPr/>
    </dgm:pt>
    <dgm:pt modelId="{7C64E3B3-3375-4ED9-9133-6E7E776C2B60}" type="pres">
      <dgm:prSet presAssocID="{A715DFC7-C996-4373-A540-D1658119FDA5}" presName="ParentBackground1" presStyleCnt="0"/>
      <dgm:spPr/>
    </dgm:pt>
    <dgm:pt modelId="{08595750-6F87-4B4E-B5AD-711C2F5A69E2}" type="pres">
      <dgm:prSet presAssocID="{A715DFC7-C996-4373-A540-D1658119FDA5}" presName="ParentBackground" presStyleLbl="node1" presStyleIdx="9" presStyleCnt="10"/>
      <dgm:spPr/>
    </dgm:pt>
    <dgm:pt modelId="{24A70041-9134-409C-98F2-8CB363564633}" type="pres">
      <dgm:prSet presAssocID="{A715DFC7-C996-4373-A540-D1658119FDA5}" presName="Parent1" presStyleLbl="fgAcc0" presStyleIdx="0" presStyleCnt="0">
        <dgm:presLayoutVars>
          <dgm:chMax val="1"/>
          <dgm:chPref val="1"/>
          <dgm:bulletEnabled val="1"/>
        </dgm:presLayoutVars>
      </dgm:prSet>
      <dgm:spPr/>
    </dgm:pt>
  </dgm:ptLst>
  <dgm:cxnLst>
    <dgm:cxn modelId="{AC2B6A05-C2B8-4677-8ED4-D1E262CBA8CA}" type="presOf" srcId="{21492115-1D83-46EF-B62B-4F906EC29DEC}" destId="{91A33621-BBE4-4F32-B5F0-818BDE8D2432}" srcOrd="0" destOrd="0" presId="urn:microsoft.com/office/officeart/2018/layout/CircleProcess"/>
    <dgm:cxn modelId="{208DAE1B-65A3-497B-9348-486F51DAF49D}" srcId="{72853E31-8BE7-42CD-88BD-E7163EBCFC3F}" destId="{2C942C5D-5611-4922-91F9-67DE81BA59A0}" srcOrd="1" destOrd="0" parTransId="{EDEA497C-CE4E-4437-A319-166AD446C07A}" sibTransId="{33B39989-C6F0-4001-BA68-14C570DD3D10}"/>
    <dgm:cxn modelId="{BB88781F-5F69-4A2D-B4CC-0CC90F9FBE94}" type="presOf" srcId="{A715DFC7-C996-4373-A540-D1658119FDA5}" destId="{08595750-6F87-4B4E-B5AD-711C2F5A69E2}" srcOrd="0" destOrd="0" presId="urn:microsoft.com/office/officeart/2018/layout/CircleProcess"/>
    <dgm:cxn modelId="{B8C3C02C-D472-42CE-ADE4-CCDFA9D6F451}" type="presOf" srcId="{82312F4E-2C28-4904-BBB2-D945C6E2B1D8}" destId="{B9FAF369-E691-4D5B-AA34-30F7530CDB27}" srcOrd="1" destOrd="0" presId="urn:microsoft.com/office/officeart/2018/layout/CircleProcess"/>
    <dgm:cxn modelId="{090B8C3D-87AF-4239-BD9C-CD41350B6AA7}" type="presOf" srcId="{72853E31-8BE7-42CD-88BD-E7163EBCFC3F}" destId="{ACC03EF3-AA68-43F5-BD4C-042866695D7C}" srcOrd="0" destOrd="0" presId="urn:microsoft.com/office/officeart/2018/layout/CircleProcess"/>
    <dgm:cxn modelId="{C84A476B-5E2F-48C8-9E01-E1DE68E09B45}" srcId="{72853E31-8BE7-42CD-88BD-E7163EBCFC3F}" destId="{82312F4E-2C28-4904-BBB2-D945C6E2B1D8}" srcOrd="4" destOrd="0" parTransId="{AC0D6724-87FF-4511-97EB-2A1072EA2552}" sibTransId="{699AF0BB-4A34-4BED-9601-3B01624266CB}"/>
    <dgm:cxn modelId="{F902A476-7FE7-498C-8B70-E3C0A000D1D8}" srcId="{72853E31-8BE7-42CD-88BD-E7163EBCFC3F}" destId="{A715DFC7-C996-4373-A540-D1658119FDA5}" srcOrd="0" destOrd="0" parTransId="{05D4E1CC-2714-468F-A590-BCDD375144C8}" sibTransId="{03D6E24D-BE91-4C53-A099-B22AFC78A87A}"/>
    <dgm:cxn modelId="{8AF6B77B-7F5F-49FD-AD1C-19263C7B91A0}" type="presOf" srcId="{C48E0C1D-3EE6-4909-A805-8F96D6C5F4B3}" destId="{3DF86E43-45B8-4EDC-A7A2-DCED325EB914}" srcOrd="0" destOrd="0" presId="urn:microsoft.com/office/officeart/2018/layout/CircleProcess"/>
    <dgm:cxn modelId="{B6816698-D6D0-49E3-B42B-DC402ACB5E09}" srcId="{72853E31-8BE7-42CD-88BD-E7163EBCFC3F}" destId="{21492115-1D83-46EF-B62B-4F906EC29DEC}" srcOrd="3" destOrd="0" parTransId="{1BE4AD4C-57C3-4009-BA11-E7064C9B1953}" sibTransId="{154E7199-5CA1-4170-8D61-81C69A1926C7}"/>
    <dgm:cxn modelId="{4BF5939D-0898-4E37-A83F-BAF7F8AF744E}" type="presOf" srcId="{21492115-1D83-46EF-B62B-4F906EC29DEC}" destId="{FA58122C-CF2F-4590-B207-F401B227C9C1}" srcOrd="1" destOrd="0" presId="urn:microsoft.com/office/officeart/2018/layout/CircleProcess"/>
    <dgm:cxn modelId="{E197E3CB-01D5-4095-AE0F-AF34FB232AF8}" type="presOf" srcId="{A715DFC7-C996-4373-A540-D1658119FDA5}" destId="{24A70041-9134-409C-98F2-8CB363564633}" srcOrd="1" destOrd="0" presId="urn:microsoft.com/office/officeart/2018/layout/CircleProcess"/>
    <dgm:cxn modelId="{39B4B8D5-3A90-45C5-A8A9-CB0FAEF9AAC5}" type="presOf" srcId="{2C942C5D-5611-4922-91F9-67DE81BA59A0}" destId="{AC267FA5-6C5C-4262-9445-BE4FD5F7D209}" srcOrd="1" destOrd="0" presId="urn:microsoft.com/office/officeart/2018/layout/CircleProcess"/>
    <dgm:cxn modelId="{2962D9DB-A759-449E-B86A-F0C5C4602687}" srcId="{72853E31-8BE7-42CD-88BD-E7163EBCFC3F}" destId="{C48E0C1D-3EE6-4909-A805-8F96D6C5F4B3}" srcOrd="2" destOrd="0" parTransId="{95C7AD15-A9F4-43E9-BBB7-FBC78639D4FC}" sibTransId="{FF983CE4-15E4-4DA2-9D04-6A5D4696977F}"/>
    <dgm:cxn modelId="{208185E9-2993-4293-9C54-FED2411295D2}" type="presOf" srcId="{C48E0C1D-3EE6-4909-A805-8F96D6C5F4B3}" destId="{7A189DAE-FDA9-4F20-BA2A-32537F141982}" srcOrd="1" destOrd="0" presId="urn:microsoft.com/office/officeart/2018/layout/CircleProcess"/>
    <dgm:cxn modelId="{5FB92FEC-D35D-4888-8AB4-CEE67C704346}" type="presOf" srcId="{82312F4E-2C28-4904-BBB2-D945C6E2B1D8}" destId="{1BD3AF02-CFD0-4E6C-A243-C9200502D49A}" srcOrd="0" destOrd="0" presId="urn:microsoft.com/office/officeart/2018/layout/CircleProcess"/>
    <dgm:cxn modelId="{C1E6BBEE-0FA9-4131-BA77-C863D5A6526E}" type="presOf" srcId="{2C942C5D-5611-4922-91F9-67DE81BA59A0}" destId="{72494204-1BA9-4C48-BE98-7CC1DB048662}" srcOrd="0" destOrd="0" presId="urn:microsoft.com/office/officeart/2018/layout/CircleProcess"/>
    <dgm:cxn modelId="{F7D3F92F-FCD5-4501-9A49-7F197833D7FB}" type="presParOf" srcId="{ACC03EF3-AA68-43F5-BD4C-042866695D7C}" destId="{5D342136-B71A-44BA-8D27-777776AA4445}" srcOrd="0" destOrd="0" presId="urn:microsoft.com/office/officeart/2018/layout/CircleProcess"/>
    <dgm:cxn modelId="{A4974962-390C-4A7E-9852-F812A6CF8BBE}" type="presParOf" srcId="{5D342136-B71A-44BA-8D27-777776AA4445}" destId="{85A60930-43E7-444B-97B4-F859C0617BEC}" srcOrd="0" destOrd="0" presId="urn:microsoft.com/office/officeart/2018/layout/CircleProcess"/>
    <dgm:cxn modelId="{50CB162F-2652-4D1F-A3CE-281C1AF1A22B}" type="presParOf" srcId="{ACC03EF3-AA68-43F5-BD4C-042866695D7C}" destId="{525F1F21-5942-4E4F-BE85-E8DEDCDF0BC6}" srcOrd="1" destOrd="0" presId="urn:microsoft.com/office/officeart/2018/layout/CircleProcess"/>
    <dgm:cxn modelId="{A82EDD95-1B57-4F12-BA2F-C8D8DC2345F2}" type="presParOf" srcId="{525F1F21-5942-4E4F-BE85-E8DEDCDF0BC6}" destId="{1BD3AF02-CFD0-4E6C-A243-C9200502D49A}" srcOrd="0" destOrd="0" presId="urn:microsoft.com/office/officeart/2018/layout/CircleProcess"/>
    <dgm:cxn modelId="{719D3BE2-18BA-4CA0-9FCF-FC302B58CEE1}" type="presParOf" srcId="{ACC03EF3-AA68-43F5-BD4C-042866695D7C}" destId="{B9FAF369-E691-4D5B-AA34-30F7530CDB27}" srcOrd="2" destOrd="0" presId="urn:microsoft.com/office/officeart/2018/layout/CircleProcess"/>
    <dgm:cxn modelId="{23692F25-D000-4E99-9BBE-2EC834A1C611}" type="presParOf" srcId="{ACC03EF3-AA68-43F5-BD4C-042866695D7C}" destId="{03A8E54D-95EC-451A-8752-32E24D39B362}" srcOrd="3" destOrd="0" presId="urn:microsoft.com/office/officeart/2018/layout/CircleProcess"/>
    <dgm:cxn modelId="{C3A8C790-5407-430B-8C5C-162DF4843273}" type="presParOf" srcId="{03A8E54D-95EC-451A-8752-32E24D39B362}" destId="{F6A22BFC-1E69-46DB-AA3C-BA76166A2A21}" srcOrd="0" destOrd="0" presId="urn:microsoft.com/office/officeart/2018/layout/CircleProcess"/>
    <dgm:cxn modelId="{795854BC-532C-4AED-9502-8C47F75B9CD6}" type="presParOf" srcId="{ACC03EF3-AA68-43F5-BD4C-042866695D7C}" destId="{F8D861F9-711F-433C-BC10-57B0C60B9678}" srcOrd="4" destOrd="0" presId="urn:microsoft.com/office/officeart/2018/layout/CircleProcess"/>
    <dgm:cxn modelId="{70D20D0B-BE83-45D4-898F-FEF583AF2C4F}" type="presParOf" srcId="{F8D861F9-711F-433C-BC10-57B0C60B9678}" destId="{91A33621-BBE4-4F32-B5F0-818BDE8D2432}" srcOrd="0" destOrd="0" presId="urn:microsoft.com/office/officeart/2018/layout/CircleProcess"/>
    <dgm:cxn modelId="{52DDD1C9-F23E-4C8E-B63C-EF51F0438984}" type="presParOf" srcId="{ACC03EF3-AA68-43F5-BD4C-042866695D7C}" destId="{FA58122C-CF2F-4590-B207-F401B227C9C1}" srcOrd="5" destOrd="0" presId="urn:microsoft.com/office/officeart/2018/layout/CircleProcess"/>
    <dgm:cxn modelId="{04DF241D-F174-4FB5-8A45-E3279CA8D7B8}" type="presParOf" srcId="{ACC03EF3-AA68-43F5-BD4C-042866695D7C}" destId="{8E668FB3-1988-4E99-B401-71CCEEE6ABE5}" srcOrd="6" destOrd="0" presId="urn:microsoft.com/office/officeart/2018/layout/CircleProcess"/>
    <dgm:cxn modelId="{F9A75E6E-45AF-443D-9CF1-4C32FEFF3028}" type="presParOf" srcId="{8E668FB3-1988-4E99-B401-71CCEEE6ABE5}" destId="{92CE7912-C341-4C21-8FDE-203E241BEED2}" srcOrd="0" destOrd="0" presId="urn:microsoft.com/office/officeart/2018/layout/CircleProcess"/>
    <dgm:cxn modelId="{40D81516-1D0D-4D24-9B63-265676FE7647}" type="presParOf" srcId="{ACC03EF3-AA68-43F5-BD4C-042866695D7C}" destId="{7AC1CA01-8AEE-4DBB-8FCA-CF6BCC0D47CE}" srcOrd="7" destOrd="0" presId="urn:microsoft.com/office/officeart/2018/layout/CircleProcess"/>
    <dgm:cxn modelId="{C90037DF-367F-4BAC-8523-E6532AF94063}" type="presParOf" srcId="{7AC1CA01-8AEE-4DBB-8FCA-CF6BCC0D47CE}" destId="{3DF86E43-45B8-4EDC-A7A2-DCED325EB914}" srcOrd="0" destOrd="0" presId="urn:microsoft.com/office/officeart/2018/layout/CircleProcess"/>
    <dgm:cxn modelId="{2443917D-E834-49A9-8AD3-1CF6AC07096A}" type="presParOf" srcId="{ACC03EF3-AA68-43F5-BD4C-042866695D7C}" destId="{7A189DAE-FDA9-4F20-BA2A-32537F141982}" srcOrd="8" destOrd="0" presId="urn:microsoft.com/office/officeart/2018/layout/CircleProcess"/>
    <dgm:cxn modelId="{991356CE-F5A0-445C-84FD-EA8852A14A63}" type="presParOf" srcId="{ACC03EF3-AA68-43F5-BD4C-042866695D7C}" destId="{30B8E572-5B6E-436B-838D-586D1CACF60D}" srcOrd="9" destOrd="0" presId="urn:microsoft.com/office/officeart/2018/layout/CircleProcess"/>
    <dgm:cxn modelId="{CC3F1B07-E10F-400E-A0FB-BE7234707993}" type="presParOf" srcId="{30B8E572-5B6E-436B-838D-586D1CACF60D}" destId="{A9A75389-7FAD-4C5A-8055-B3A24CD652B8}" srcOrd="0" destOrd="0" presId="urn:microsoft.com/office/officeart/2018/layout/CircleProcess"/>
    <dgm:cxn modelId="{7D90C713-A1DD-429D-AD0B-C453BEBE313B}" type="presParOf" srcId="{ACC03EF3-AA68-43F5-BD4C-042866695D7C}" destId="{002FF1BF-26A6-49FD-9501-9F040CCF7F8B}" srcOrd="10" destOrd="0" presId="urn:microsoft.com/office/officeart/2018/layout/CircleProcess"/>
    <dgm:cxn modelId="{195FFB6D-27F4-488F-8319-903807F6DAF2}" type="presParOf" srcId="{002FF1BF-26A6-49FD-9501-9F040CCF7F8B}" destId="{72494204-1BA9-4C48-BE98-7CC1DB048662}" srcOrd="0" destOrd="0" presId="urn:microsoft.com/office/officeart/2018/layout/CircleProcess"/>
    <dgm:cxn modelId="{C587A29E-3F5B-4467-B3D2-56630743F07E}" type="presParOf" srcId="{ACC03EF3-AA68-43F5-BD4C-042866695D7C}" destId="{AC267FA5-6C5C-4262-9445-BE4FD5F7D209}" srcOrd="11" destOrd="0" presId="urn:microsoft.com/office/officeart/2018/layout/CircleProcess"/>
    <dgm:cxn modelId="{67EC0282-F809-46F3-9E69-EE8726B3A3B8}" type="presParOf" srcId="{ACC03EF3-AA68-43F5-BD4C-042866695D7C}" destId="{F47BF4A2-E1CE-4F23-BA7C-16F9F375EA43}" srcOrd="12" destOrd="0" presId="urn:microsoft.com/office/officeart/2018/layout/CircleProcess"/>
    <dgm:cxn modelId="{43AD5977-8FD7-4B41-8076-94158828570B}" type="presParOf" srcId="{F47BF4A2-E1CE-4F23-BA7C-16F9F375EA43}" destId="{B81181BB-3DB5-4277-885B-97F77B47DCAB}" srcOrd="0" destOrd="0" presId="urn:microsoft.com/office/officeart/2018/layout/CircleProcess"/>
    <dgm:cxn modelId="{4081C9D3-877D-4B1F-9580-DBBCC800AE96}" type="presParOf" srcId="{ACC03EF3-AA68-43F5-BD4C-042866695D7C}" destId="{7C64E3B3-3375-4ED9-9133-6E7E776C2B60}" srcOrd="13" destOrd="0" presId="urn:microsoft.com/office/officeart/2018/layout/CircleProcess"/>
    <dgm:cxn modelId="{C6E37ECF-FA13-4685-A25E-E4369EA0535A}" type="presParOf" srcId="{7C64E3B3-3375-4ED9-9133-6E7E776C2B60}" destId="{08595750-6F87-4B4E-B5AD-711C2F5A69E2}" srcOrd="0" destOrd="0" presId="urn:microsoft.com/office/officeart/2018/layout/CircleProcess"/>
    <dgm:cxn modelId="{2DE73F71-4336-4938-8D6C-BD893EEB9443}" type="presParOf" srcId="{ACC03EF3-AA68-43F5-BD4C-042866695D7C}" destId="{24A70041-9134-409C-98F2-8CB363564633}" srcOrd="14" destOrd="0" presId="urn:microsoft.com/office/officeart/2018/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636D5-167F-4FE2-B38C-95B5E9ACA32B}">
      <dsp:nvSpPr>
        <dsp:cNvPr id="0" name=""/>
        <dsp:cNvSpPr/>
      </dsp:nvSpPr>
      <dsp:spPr>
        <a:xfrm>
          <a:off x="-4849777" y="-743241"/>
          <a:ext cx="5776262" cy="5776262"/>
        </a:xfrm>
        <a:prstGeom prst="blockArc">
          <a:avLst>
            <a:gd name="adj1" fmla="val 18900000"/>
            <a:gd name="adj2" fmla="val 2700000"/>
            <a:gd name="adj3" fmla="val 374"/>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EC0853-D92D-49FB-903A-8F4A832F3C43}">
      <dsp:nvSpPr>
        <dsp:cNvPr id="0" name=""/>
        <dsp:cNvSpPr/>
      </dsp:nvSpPr>
      <dsp:spPr>
        <a:xfrm>
          <a:off x="345773" y="225899"/>
          <a:ext cx="7482173" cy="451627"/>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8480"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kern="1200"/>
            <a:t>Khái niệm vi-rút và sâu</a:t>
          </a:r>
          <a:endParaRPr lang="vi-VN" sz="2800" kern="1200"/>
        </a:p>
      </dsp:txBody>
      <dsp:txXfrm>
        <a:off x="345773" y="225899"/>
        <a:ext cx="7482173" cy="451627"/>
      </dsp:txXfrm>
    </dsp:sp>
    <dsp:sp modelId="{33658177-1A23-49F8-AA88-05958CF73FB1}">
      <dsp:nvSpPr>
        <dsp:cNvPr id="0" name=""/>
        <dsp:cNvSpPr/>
      </dsp:nvSpPr>
      <dsp:spPr>
        <a:xfrm>
          <a:off x="63506" y="169446"/>
          <a:ext cx="564534" cy="56453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2DEC3DB4-E1F7-4CEE-97F8-8672D7567AC6}">
      <dsp:nvSpPr>
        <dsp:cNvPr id="0" name=""/>
        <dsp:cNvSpPr/>
      </dsp:nvSpPr>
      <dsp:spPr>
        <a:xfrm>
          <a:off x="717268" y="903255"/>
          <a:ext cx="7110678" cy="451627"/>
        </a:xfrm>
        <a:prstGeom prst="rect">
          <a:avLst/>
        </a:prstGeom>
        <a:gradFill rotWithShape="0">
          <a:gsLst>
            <a:gs pos="0">
              <a:schemeClr val="accent4">
                <a:hueOff val="1960178"/>
                <a:satOff val="-8155"/>
                <a:lumOff val="1922"/>
                <a:alphaOff val="0"/>
                <a:lumMod val="110000"/>
                <a:satMod val="105000"/>
                <a:tint val="67000"/>
              </a:schemeClr>
            </a:gs>
            <a:gs pos="50000">
              <a:schemeClr val="accent4">
                <a:hueOff val="1960178"/>
                <a:satOff val="-8155"/>
                <a:lumOff val="1922"/>
                <a:alphaOff val="0"/>
                <a:lumMod val="105000"/>
                <a:satMod val="103000"/>
                <a:tint val="73000"/>
              </a:schemeClr>
            </a:gs>
            <a:gs pos="100000">
              <a:schemeClr val="accent4">
                <a:hueOff val="1960178"/>
                <a:satOff val="-8155"/>
                <a:lumOff val="192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8480"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kern="1200"/>
            <a:t>So sánh vi-rút và sâu</a:t>
          </a:r>
          <a:endParaRPr lang="vi-VN" sz="2800" kern="1200"/>
        </a:p>
      </dsp:txBody>
      <dsp:txXfrm>
        <a:off x="717268" y="903255"/>
        <a:ext cx="7110678" cy="451627"/>
      </dsp:txXfrm>
    </dsp:sp>
    <dsp:sp modelId="{90DF7580-5E7E-4412-AD08-E907313A23AB}">
      <dsp:nvSpPr>
        <dsp:cNvPr id="0" name=""/>
        <dsp:cNvSpPr/>
      </dsp:nvSpPr>
      <dsp:spPr>
        <a:xfrm>
          <a:off x="435001" y="846802"/>
          <a:ext cx="564534" cy="56453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1960178"/>
              <a:satOff val="-8155"/>
              <a:lumOff val="1922"/>
              <a:alphaOff val="0"/>
            </a:schemeClr>
          </a:solidFill>
          <a:prstDash val="solid"/>
          <a:miter lim="800000"/>
        </a:ln>
        <a:effectLst/>
      </dsp:spPr>
      <dsp:style>
        <a:lnRef idx="1">
          <a:scrgbClr r="0" g="0" b="0"/>
        </a:lnRef>
        <a:fillRef idx="2">
          <a:scrgbClr r="0" g="0" b="0"/>
        </a:fillRef>
        <a:effectRef idx="0">
          <a:scrgbClr r="0" g="0" b="0"/>
        </a:effectRef>
        <a:fontRef idx="minor"/>
      </dsp:style>
    </dsp:sp>
    <dsp:sp modelId="{D2078AA2-EE75-49D7-A842-7F8DCC9C9956}">
      <dsp:nvSpPr>
        <dsp:cNvPr id="0" name=""/>
        <dsp:cNvSpPr/>
      </dsp:nvSpPr>
      <dsp:spPr>
        <a:xfrm>
          <a:off x="887143" y="1580611"/>
          <a:ext cx="6940803" cy="451627"/>
        </a:xfrm>
        <a:prstGeom prst="rect">
          <a:avLst/>
        </a:prstGeom>
        <a:gradFill rotWithShape="0">
          <a:gsLst>
            <a:gs pos="0">
              <a:schemeClr val="accent4">
                <a:hueOff val="3920356"/>
                <a:satOff val="-16311"/>
                <a:lumOff val="3843"/>
                <a:alphaOff val="0"/>
                <a:lumMod val="110000"/>
                <a:satMod val="105000"/>
                <a:tint val="67000"/>
              </a:schemeClr>
            </a:gs>
            <a:gs pos="50000">
              <a:schemeClr val="accent4">
                <a:hueOff val="3920356"/>
                <a:satOff val="-16311"/>
                <a:lumOff val="3843"/>
                <a:alphaOff val="0"/>
                <a:lumMod val="105000"/>
                <a:satMod val="103000"/>
                <a:tint val="73000"/>
              </a:schemeClr>
            </a:gs>
            <a:gs pos="100000">
              <a:schemeClr val="accent4">
                <a:hueOff val="3920356"/>
                <a:satOff val="-16311"/>
                <a:lumOff val="384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8480"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kern="1200"/>
            <a:t>Dấu hiệu nhận biết</a:t>
          </a:r>
          <a:endParaRPr lang="vi-VN" sz="2800" kern="1200"/>
        </a:p>
      </dsp:txBody>
      <dsp:txXfrm>
        <a:off x="887143" y="1580611"/>
        <a:ext cx="6940803" cy="451627"/>
      </dsp:txXfrm>
    </dsp:sp>
    <dsp:sp modelId="{2293AED0-BB77-4580-8CEF-33B904F735C0}">
      <dsp:nvSpPr>
        <dsp:cNvPr id="0" name=""/>
        <dsp:cNvSpPr/>
      </dsp:nvSpPr>
      <dsp:spPr>
        <a:xfrm>
          <a:off x="604876" y="1524158"/>
          <a:ext cx="564534" cy="56453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2">
          <a:scrgbClr r="0" g="0" b="0"/>
        </a:fillRef>
        <a:effectRef idx="0">
          <a:scrgbClr r="0" g="0" b="0"/>
        </a:effectRef>
        <a:fontRef idx="minor"/>
      </dsp:style>
    </dsp:sp>
    <dsp:sp modelId="{91DB38A0-4F07-43D9-8AA4-631B68575219}">
      <dsp:nvSpPr>
        <dsp:cNvPr id="0" name=""/>
        <dsp:cNvSpPr/>
      </dsp:nvSpPr>
      <dsp:spPr>
        <a:xfrm>
          <a:off x="887143" y="2257539"/>
          <a:ext cx="6940803" cy="451627"/>
        </a:xfrm>
        <a:prstGeom prst="rect">
          <a:avLst/>
        </a:prstGeom>
        <a:gradFill rotWithShape="0">
          <a:gsLst>
            <a:gs pos="0">
              <a:schemeClr val="accent4">
                <a:hueOff val="5880535"/>
                <a:satOff val="-24466"/>
                <a:lumOff val="5765"/>
                <a:alphaOff val="0"/>
                <a:lumMod val="110000"/>
                <a:satMod val="105000"/>
                <a:tint val="67000"/>
              </a:schemeClr>
            </a:gs>
            <a:gs pos="50000">
              <a:schemeClr val="accent4">
                <a:hueOff val="5880535"/>
                <a:satOff val="-24466"/>
                <a:lumOff val="5765"/>
                <a:alphaOff val="0"/>
                <a:lumMod val="105000"/>
                <a:satMod val="103000"/>
                <a:tint val="73000"/>
              </a:schemeClr>
            </a:gs>
            <a:gs pos="100000">
              <a:schemeClr val="accent4">
                <a:hueOff val="5880535"/>
                <a:satOff val="-24466"/>
                <a:lumOff val="5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8480"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kern="1200"/>
            <a:t>Tác hại</a:t>
          </a:r>
          <a:endParaRPr lang="vi-VN" sz="2800" kern="1200"/>
        </a:p>
      </dsp:txBody>
      <dsp:txXfrm>
        <a:off x="887143" y="2257539"/>
        <a:ext cx="6940803" cy="451627"/>
      </dsp:txXfrm>
    </dsp:sp>
    <dsp:sp modelId="{1BEA9C6A-BCC6-4431-B8C6-6798AFFD9B17}">
      <dsp:nvSpPr>
        <dsp:cNvPr id="0" name=""/>
        <dsp:cNvSpPr/>
      </dsp:nvSpPr>
      <dsp:spPr>
        <a:xfrm>
          <a:off x="604876" y="2201085"/>
          <a:ext cx="564534" cy="56453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2">
          <a:scrgbClr r="0" g="0" b="0"/>
        </a:fillRef>
        <a:effectRef idx="0">
          <a:scrgbClr r="0" g="0" b="0"/>
        </a:effectRef>
        <a:fontRef idx="minor"/>
      </dsp:style>
    </dsp:sp>
    <dsp:sp modelId="{C0DB9319-255C-423C-B964-48EE962F379C}">
      <dsp:nvSpPr>
        <dsp:cNvPr id="0" name=""/>
        <dsp:cNvSpPr/>
      </dsp:nvSpPr>
      <dsp:spPr>
        <a:xfrm>
          <a:off x="717268" y="2934895"/>
          <a:ext cx="7110678" cy="451627"/>
        </a:xfrm>
        <a:prstGeom prst="rect">
          <a:avLst/>
        </a:prstGeom>
        <a:gradFill rotWithShape="0">
          <a:gsLst>
            <a:gs pos="0">
              <a:schemeClr val="accent4">
                <a:hueOff val="7840713"/>
                <a:satOff val="-32622"/>
                <a:lumOff val="7686"/>
                <a:alphaOff val="0"/>
                <a:lumMod val="110000"/>
                <a:satMod val="105000"/>
                <a:tint val="67000"/>
              </a:schemeClr>
            </a:gs>
            <a:gs pos="50000">
              <a:schemeClr val="accent4">
                <a:hueOff val="7840713"/>
                <a:satOff val="-32622"/>
                <a:lumOff val="7686"/>
                <a:alphaOff val="0"/>
                <a:lumMod val="105000"/>
                <a:satMod val="103000"/>
                <a:tint val="73000"/>
              </a:schemeClr>
            </a:gs>
            <a:gs pos="100000">
              <a:schemeClr val="accent4">
                <a:hueOff val="7840713"/>
                <a:satOff val="-32622"/>
                <a:lumOff val="768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8480"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kern="1200"/>
            <a:t>Biến pháp phòng chống</a:t>
          </a:r>
          <a:endParaRPr lang="vi-VN" sz="2800" kern="1200"/>
        </a:p>
      </dsp:txBody>
      <dsp:txXfrm>
        <a:off x="717268" y="2934895"/>
        <a:ext cx="7110678" cy="451627"/>
      </dsp:txXfrm>
    </dsp:sp>
    <dsp:sp modelId="{F4349EC1-D843-403E-8C1A-EA95B2E1EB3D}">
      <dsp:nvSpPr>
        <dsp:cNvPr id="0" name=""/>
        <dsp:cNvSpPr/>
      </dsp:nvSpPr>
      <dsp:spPr>
        <a:xfrm>
          <a:off x="435001" y="2878441"/>
          <a:ext cx="564534" cy="56453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2">
          <a:scrgbClr r="0" g="0" b="0"/>
        </a:fillRef>
        <a:effectRef idx="0">
          <a:scrgbClr r="0" g="0" b="0"/>
        </a:effectRef>
        <a:fontRef idx="minor"/>
      </dsp:style>
    </dsp:sp>
    <dsp:sp modelId="{E3B01B32-0AB4-4A39-994A-F7DD73059E81}">
      <dsp:nvSpPr>
        <dsp:cNvPr id="0" name=""/>
        <dsp:cNvSpPr/>
      </dsp:nvSpPr>
      <dsp:spPr>
        <a:xfrm>
          <a:off x="345773" y="3612251"/>
          <a:ext cx="7482173" cy="451627"/>
        </a:xfrm>
        <a:prstGeom prst="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58480" tIns="71120" rIns="71120" bIns="71120" numCol="1" spcCol="1270" anchor="ctr" anchorCtr="0">
          <a:noAutofit/>
        </a:bodyPr>
        <a:lstStyle/>
        <a:p>
          <a:pPr marL="0" lvl="0" indent="0" algn="l" defTabSz="1244600">
            <a:lnSpc>
              <a:spcPct val="90000"/>
            </a:lnSpc>
            <a:spcBef>
              <a:spcPct val="0"/>
            </a:spcBef>
            <a:spcAft>
              <a:spcPct val="35000"/>
            </a:spcAft>
            <a:buFont typeface="+mj-lt"/>
            <a:buNone/>
          </a:pPr>
          <a:r>
            <a:rPr lang="en-US" sz="2800" kern="1200"/>
            <a:t>Đố vui</a:t>
          </a:r>
          <a:endParaRPr lang="vi-VN" sz="2800" kern="1200"/>
        </a:p>
      </dsp:txBody>
      <dsp:txXfrm>
        <a:off x="345773" y="3612251"/>
        <a:ext cx="7482173" cy="451627"/>
      </dsp:txXfrm>
    </dsp:sp>
    <dsp:sp modelId="{FD942D03-ECE9-41C3-92CC-53F2BF621E9C}">
      <dsp:nvSpPr>
        <dsp:cNvPr id="0" name=""/>
        <dsp:cNvSpPr/>
      </dsp:nvSpPr>
      <dsp:spPr>
        <a:xfrm>
          <a:off x="63506" y="3555797"/>
          <a:ext cx="564534" cy="56453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60930-43E7-444B-97B4-F859C0617BEC}">
      <dsp:nvSpPr>
        <dsp:cNvPr id="0" name=""/>
        <dsp:cNvSpPr/>
      </dsp:nvSpPr>
      <dsp:spPr>
        <a:xfrm>
          <a:off x="6129646" y="866860"/>
          <a:ext cx="1397658" cy="1397887"/>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BD3AF02-CFD0-4E6C-A243-C9200502D49A}">
      <dsp:nvSpPr>
        <dsp:cNvPr id="0" name=""/>
        <dsp:cNvSpPr/>
      </dsp:nvSpPr>
      <dsp:spPr>
        <a:xfrm>
          <a:off x="6175763" y="913465"/>
          <a:ext cx="1304679" cy="1304678"/>
        </a:xfrm>
        <a:prstGeom prst="ellipse">
          <a:avLst/>
        </a:prstGeom>
        <a:gradFill rotWithShape="0">
          <a:gsLst>
            <a:gs pos="0">
              <a:schemeClr val="accent4">
                <a:hueOff val="1088988"/>
                <a:satOff val="-4531"/>
                <a:lumOff val="1068"/>
                <a:alphaOff val="0"/>
                <a:satMod val="103000"/>
                <a:lumMod val="102000"/>
                <a:tint val="94000"/>
              </a:schemeClr>
            </a:gs>
            <a:gs pos="50000">
              <a:schemeClr val="accent4">
                <a:hueOff val="1088988"/>
                <a:satOff val="-4531"/>
                <a:lumOff val="1068"/>
                <a:alphaOff val="0"/>
                <a:satMod val="110000"/>
                <a:lumMod val="100000"/>
                <a:shade val="100000"/>
              </a:schemeClr>
            </a:gs>
            <a:gs pos="100000">
              <a:schemeClr val="accent4">
                <a:hueOff val="1088988"/>
                <a:satOff val="-4531"/>
                <a:lumOff val="106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t>Câu 5</a:t>
          </a:r>
          <a:endParaRPr lang="vi-VN" sz="4000" kern="1200"/>
        </a:p>
      </dsp:txBody>
      <dsp:txXfrm>
        <a:off x="6362465" y="1099882"/>
        <a:ext cx="932020" cy="931843"/>
      </dsp:txXfrm>
    </dsp:sp>
    <dsp:sp modelId="{F6A22BFC-1E69-46DB-AA3C-BA76166A2A21}">
      <dsp:nvSpPr>
        <dsp:cNvPr id="0" name=""/>
        <dsp:cNvSpPr/>
      </dsp:nvSpPr>
      <dsp:spPr>
        <a:xfrm rot="2700000">
          <a:off x="4684462" y="866933"/>
          <a:ext cx="1397497" cy="1397497"/>
        </a:xfrm>
        <a:prstGeom prst="teardrop">
          <a:avLst>
            <a:gd name="adj" fmla="val 100000"/>
          </a:avLst>
        </a:prstGeom>
        <a:gradFill rotWithShape="0">
          <a:gsLst>
            <a:gs pos="0">
              <a:schemeClr val="accent4">
                <a:hueOff val="2177976"/>
                <a:satOff val="-9062"/>
                <a:lumOff val="2135"/>
                <a:alphaOff val="0"/>
                <a:satMod val="103000"/>
                <a:lumMod val="102000"/>
                <a:tint val="94000"/>
              </a:schemeClr>
            </a:gs>
            <a:gs pos="50000">
              <a:schemeClr val="accent4">
                <a:hueOff val="2177976"/>
                <a:satOff val="-9062"/>
                <a:lumOff val="2135"/>
                <a:alphaOff val="0"/>
                <a:satMod val="110000"/>
                <a:lumMod val="100000"/>
                <a:shade val="100000"/>
              </a:schemeClr>
            </a:gs>
            <a:gs pos="100000">
              <a:schemeClr val="accent4">
                <a:hueOff val="2177976"/>
                <a:satOff val="-9062"/>
                <a:lumOff val="213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1A33621-BBE4-4F32-B5F0-818BDE8D2432}">
      <dsp:nvSpPr>
        <dsp:cNvPr id="0" name=""/>
        <dsp:cNvSpPr/>
      </dsp:nvSpPr>
      <dsp:spPr>
        <a:xfrm>
          <a:off x="4731987" y="913465"/>
          <a:ext cx="1304679" cy="1304678"/>
        </a:xfrm>
        <a:prstGeom prst="ellipse">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t>Câu 4</a:t>
          </a:r>
          <a:endParaRPr lang="vi-VN" sz="4000" kern="1200"/>
        </a:p>
      </dsp:txBody>
      <dsp:txXfrm>
        <a:off x="4917945" y="1099882"/>
        <a:ext cx="932020" cy="931843"/>
      </dsp:txXfrm>
    </dsp:sp>
    <dsp:sp modelId="{92CE7912-C341-4C21-8FDE-203E241BEED2}">
      <dsp:nvSpPr>
        <dsp:cNvPr id="0" name=""/>
        <dsp:cNvSpPr/>
      </dsp:nvSpPr>
      <dsp:spPr>
        <a:xfrm rot="2700000">
          <a:off x="3240686" y="866933"/>
          <a:ext cx="1397497" cy="1397497"/>
        </a:xfrm>
        <a:prstGeom prst="teardrop">
          <a:avLst>
            <a:gd name="adj" fmla="val 100000"/>
          </a:avLst>
        </a:prstGeom>
        <a:gradFill rotWithShape="0">
          <a:gsLst>
            <a:gs pos="0">
              <a:schemeClr val="accent4">
                <a:hueOff val="4355951"/>
                <a:satOff val="-18123"/>
                <a:lumOff val="4270"/>
                <a:alphaOff val="0"/>
                <a:satMod val="103000"/>
                <a:lumMod val="102000"/>
                <a:tint val="94000"/>
              </a:schemeClr>
            </a:gs>
            <a:gs pos="50000">
              <a:schemeClr val="accent4">
                <a:hueOff val="4355951"/>
                <a:satOff val="-18123"/>
                <a:lumOff val="4270"/>
                <a:alphaOff val="0"/>
                <a:satMod val="110000"/>
                <a:lumMod val="100000"/>
                <a:shade val="100000"/>
              </a:schemeClr>
            </a:gs>
            <a:gs pos="100000">
              <a:schemeClr val="accent4">
                <a:hueOff val="4355951"/>
                <a:satOff val="-18123"/>
                <a:lumOff val="427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DF86E43-45B8-4EDC-A7A2-DCED325EB914}">
      <dsp:nvSpPr>
        <dsp:cNvPr id="0" name=""/>
        <dsp:cNvSpPr/>
      </dsp:nvSpPr>
      <dsp:spPr>
        <a:xfrm>
          <a:off x="3287467" y="913465"/>
          <a:ext cx="1304679" cy="1304678"/>
        </a:xfrm>
        <a:prstGeom prst="ellipse">
          <a:avLst/>
        </a:prstGeom>
        <a:gradFill rotWithShape="0">
          <a:gsLst>
            <a:gs pos="0">
              <a:schemeClr val="accent4">
                <a:hueOff val="5444940"/>
                <a:satOff val="-22654"/>
                <a:lumOff val="5338"/>
                <a:alphaOff val="0"/>
                <a:satMod val="103000"/>
                <a:lumMod val="102000"/>
                <a:tint val="94000"/>
              </a:schemeClr>
            </a:gs>
            <a:gs pos="50000">
              <a:schemeClr val="accent4">
                <a:hueOff val="5444940"/>
                <a:satOff val="-22654"/>
                <a:lumOff val="5338"/>
                <a:alphaOff val="0"/>
                <a:satMod val="110000"/>
                <a:lumMod val="100000"/>
                <a:shade val="100000"/>
              </a:schemeClr>
            </a:gs>
            <a:gs pos="100000">
              <a:schemeClr val="accent4">
                <a:hueOff val="5444940"/>
                <a:satOff val="-22654"/>
                <a:lumOff val="533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t>Câu 3</a:t>
          </a:r>
          <a:endParaRPr lang="vi-VN" sz="4000" kern="1200"/>
        </a:p>
      </dsp:txBody>
      <dsp:txXfrm>
        <a:off x="3473424" y="1099882"/>
        <a:ext cx="932020" cy="931843"/>
      </dsp:txXfrm>
    </dsp:sp>
    <dsp:sp modelId="{A9A75389-7FAD-4C5A-8055-B3A24CD652B8}">
      <dsp:nvSpPr>
        <dsp:cNvPr id="0" name=""/>
        <dsp:cNvSpPr/>
      </dsp:nvSpPr>
      <dsp:spPr>
        <a:xfrm rot="2700000">
          <a:off x="1796166" y="866933"/>
          <a:ext cx="1397497" cy="1397497"/>
        </a:xfrm>
        <a:prstGeom prst="teardrop">
          <a:avLst>
            <a:gd name="adj" fmla="val 100000"/>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2494204-1BA9-4C48-BE98-7CC1DB048662}">
      <dsp:nvSpPr>
        <dsp:cNvPr id="0" name=""/>
        <dsp:cNvSpPr/>
      </dsp:nvSpPr>
      <dsp:spPr>
        <a:xfrm>
          <a:off x="1842946" y="913465"/>
          <a:ext cx="1304679" cy="1304678"/>
        </a:xfrm>
        <a:prstGeom prst="ellipse">
          <a:avLst/>
        </a:prstGeom>
        <a:gradFill rotWithShape="0">
          <a:gsLst>
            <a:gs pos="0">
              <a:schemeClr val="accent4">
                <a:hueOff val="7622915"/>
                <a:satOff val="-31715"/>
                <a:lumOff val="7473"/>
                <a:alphaOff val="0"/>
                <a:satMod val="103000"/>
                <a:lumMod val="102000"/>
                <a:tint val="94000"/>
              </a:schemeClr>
            </a:gs>
            <a:gs pos="50000">
              <a:schemeClr val="accent4">
                <a:hueOff val="7622915"/>
                <a:satOff val="-31715"/>
                <a:lumOff val="7473"/>
                <a:alphaOff val="0"/>
                <a:satMod val="110000"/>
                <a:lumMod val="100000"/>
                <a:shade val="100000"/>
              </a:schemeClr>
            </a:gs>
            <a:gs pos="100000">
              <a:schemeClr val="accent4">
                <a:hueOff val="7622915"/>
                <a:satOff val="-31715"/>
                <a:lumOff val="747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t>Câu 2</a:t>
          </a:r>
          <a:endParaRPr lang="vi-VN" sz="4000" kern="1200"/>
        </a:p>
      </dsp:txBody>
      <dsp:txXfrm>
        <a:off x="2029648" y="1099882"/>
        <a:ext cx="932020" cy="931843"/>
      </dsp:txXfrm>
    </dsp:sp>
    <dsp:sp modelId="{B81181BB-3DB5-4277-885B-97F77B47DCAB}">
      <dsp:nvSpPr>
        <dsp:cNvPr id="0" name=""/>
        <dsp:cNvSpPr/>
      </dsp:nvSpPr>
      <dsp:spPr>
        <a:xfrm rot="2700000">
          <a:off x="351646" y="866933"/>
          <a:ext cx="1397497" cy="1397497"/>
        </a:xfrm>
        <a:prstGeom prst="teardrop">
          <a:avLst>
            <a:gd name="adj" fmla="val 100000"/>
          </a:avLst>
        </a:prstGeom>
        <a:gradFill rotWithShape="0">
          <a:gsLst>
            <a:gs pos="0">
              <a:schemeClr val="accent4">
                <a:hueOff val="8711903"/>
                <a:satOff val="-36246"/>
                <a:lumOff val="8540"/>
                <a:alphaOff val="0"/>
                <a:satMod val="103000"/>
                <a:lumMod val="102000"/>
                <a:tint val="94000"/>
              </a:schemeClr>
            </a:gs>
            <a:gs pos="50000">
              <a:schemeClr val="accent4">
                <a:hueOff val="8711903"/>
                <a:satOff val="-36246"/>
                <a:lumOff val="8540"/>
                <a:alphaOff val="0"/>
                <a:satMod val="110000"/>
                <a:lumMod val="100000"/>
                <a:shade val="100000"/>
              </a:schemeClr>
            </a:gs>
            <a:gs pos="100000">
              <a:schemeClr val="accent4">
                <a:hueOff val="8711903"/>
                <a:satOff val="-36246"/>
                <a:lumOff val="854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8595750-6F87-4B4E-B5AD-711C2F5A69E2}">
      <dsp:nvSpPr>
        <dsp:cNvPr id="0" name=""/>
        <dsp:cNvSpPr/>
      </dsp:nvSpPr>
      <dsp:spPr>
        <a:xfrm>
          <a:off x="398426" y="913465"/>
          <a:ext cx="1304679" cy="1304678"/>
        </a:xfrm>
        <a:prstGeom prst="ellipse">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t>Câu 1</a:t>
          </a:r>
          <a:endParaRPr lang="vi-VN" sz="4000" kern="1200"/>
        </a:p>
      </dsp:txBody>
      <dsp:txXfrm>
        <a:off x="585128" y="1099882"/>
        <a:ext cx="932020" cy="93184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FEAF2-B9F3-4CC5-B581-FACECDD7B985}" type="datetimeFigureOut">
              <a:rPr lang="vi-VN" smtClean="0"/>
              <a:t>06/03/2019</a:t>
            </a:fld>
            <a:endParaRPr lang="vi-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38C6C-DE55-450C-A9A6-BD5BDBC2CE46}" type="slidenum">
              <a:rPr lang="vi-VN" smtClean="0"/>
              <a:t>‹#›</a:t>
            </a:fld>
            <a:endParaRPr lang="vi-VN"/>
          </a:p>
        </p:txBody>
      </p:sp>
    </p:spTree>
    <p:extLst>
      <p:ext uri="{BB962C8B-B14F-4D97-AF65-F5344CB8AC3E}">
        <p14:creationId xmlns:p14="http://schemas.microsoft.com/office/powerpoint/2010/main" val="211735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Vi-rút là một chương trình có thể lây lan chính nó từ máy tính này sang máy tính khác. Đặc tính này cũng có ở sâu, nhưng sự khác biệt là vi-rút thường phải cấy chính nó vào một tập tin thực thi để được kích hoạt. Khi người dùng chạy tập tin thực thi này, vi-rút có thể lây lan sang các tập tin thực thi khác.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Mời cô và các bạn xem video!</a:t>
            </a:r>
            <a:endParaRPr lang="vi-VN" sz="1200"/>
          </a:p>
        </p:txBody>
      </p:sp>
      <p:sp>
        <p:nvSpPr>
          <p:cNvPr id="4" name="Slide Number Placeholder 3"/>
          <p:cNvSpPr>
            <a:spLocks noGrp="1"/>
          </p:cNvSpPr>
          <p:nvPr>
            <p:ph type="sldNum" sz="quarter" idx="5"/>
          </p:nvPr>
        </p:nvSpPr>
        <p:spPr/>
        <p:txBody>
          <a:bodyPr/>
          <a:lstStyle/>
          <a:p>
            <a:fld id="{C1F38C6C-DE55-450C-A9A6-BD5BDBC2CE46}" type="slidenum">
              <a:rPr lang="vi-VN" smtClean="0"/>
              <a:t>6</a:t>
            </a:fld>
            <a:endParaRPr lang="vi-VN"/>
          </a:p>
        </p:txBody>
      </p:sp>
    </p:spTree>
    <p:extLst>
      <p:ext uri="{BB962C8B-B14F-4D97-AF65-F5344CB8AC3E}">
        <p14:creationId xmlns:p14="http://schemas.microsoft.com/office/powerpoint/2010/main" val="265531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Đôi khi được gọi là Lỗi tình yêu hoặc Thư tình yêu , là một con sâu máy tính đã tấn công hàng chục triệu máy tính cá nhân Windows vào và sau ngày 5 tháng 5 năm 2000 giờ địa phương ở Philippines khi nó bắt đầu lan truyền dưới dạng email với chủ đề dòng "ILOVEYOU" và tệp đính kèm "LOVE-LETTER-FOR-YOU.txt.vbs".</a:t>
            </a:r>
            <a:endParaRPr lang="vi-VN"/>
          </a:p>
          <a:p>
            <a:endParaRPr lang="vi-VN"/>
          </a:p>
        </p:txBody>
      </p:sp>
      <p:sp>
        <p:nvSpPr>
          <p:cNvPr id="4" name="Slide Number Placeholder 3"/>
          <p:cNvSpPr>
            <a:spLocks noGrp="1"/>
          </p:cNvSpPr>
          <p:nvPr>
            <p:ph type="sldNum" sz="quarter" idx="5"/>
          </p:nvPr>
        </p:nvSpPr>
        <p:spPr/>
        <p:txBody>
          <a:bodyPr/>
          <a:lstStyle/>
          <a:p>
            <a:fld id="{C1F38C6C-DE55-450C-A9A6-BD5BDBC2CE46}" type="slidenum">
              <a:rPr lang="vi-VN" smtClean="0"/>
              <a:t>19</a:t>
            </a:fld>
            <a:endParaRPr lang="vi-VN"/>
          </a:p>
        </p:txBody>
      </p:sp>
    </p:spTree>
    <p:extLst>
      <p:ext uri="{BB962C8B-B14F-4D97-AF65-F5344CB8AC3E}">
        <p14:creationId xmlns:p14="http://schemas.microsoft.com/office/powerpoint/2010/main" val="2750933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Code Red và Code Red II là các virus xuất hiện vào mùa hè năm 2001. Cả hai worm này đều khai thác lỗ hổng trong hệ điều hành có trong các máy tính chạy Windows 2000 và Windows NT. Lỗ hổng này bị gây ra bởi một lỗi tràn bộ đệm, có nghĩa khi một máy tính chạy trên các hệ điều hành này nó sẽ nhận được nhiều thông tin hơn bộ đệm mà nó có thể quản lý, và do đó sẽ bị ghi đè lên bộ nhớ liền kề.</a:t>
            </a:r>
            <a:endParaRPr lang="vi-VN"/>
          </a:p>
        </p:txBody>
      </p:sp>
      <p:sp>
        <p:nvSpPr>
          <p:cNvPr id="4" name="Slide Number Placeholder 3"/>
          <p:cNvSpPr>
            <a:spLocks noGrp="1"/>
          </p:cNvSpPr>
          <p:nvPr>
            <p:ph type="sldNum" sz="quarter" idx="5"/>
          </p:nvPr>
        </p:nvSpPr>
        <p:spPr/>
        <p:txBody>
          <a:bodyPr/>
          <a:lstStyle/>
          <a:p>
            <a:fld id="{C1F38C6C-DE55-450C-A9A6-BD5BDBC2CE46}" type="slidenum">
              <a:rPr lang="vi-VN" smtClean="0"/>
              <a:t>20</a:t>
            </a:fld>
            <a:endParaRPr lang="vi-VN"/>
          </a:p>
        </p:txBody>
      </p:sp>
    </p:spTree>
    <p:extLst>
      <p:ext uri="{BB962C8B-B14F-4D97-AF65-F5344CB8AC3E}">
        <p14:creationId xmlns:p14="http://schemas.microsoft.com/office/powerpoint/2010/main" val="3436148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sz="1200" b="0" i="0" kern="1200">
                <a:solidFill>
                  <a:schemeClr val="tx1"/>
                </a:solidFill>
                <a:effectLst/>
                <a:latin typeface="+mn-lt"/>
                <a:ea typeface="+mn-ea"/>
                <a:cs typeface="+mn-cs"/>
              </a:rPr>
              <a:t>Code Shikara là một loại sâu máy tính, liên quan đến gia đinh Dorkbot (là một nhóm sâu độc hại lây lan qua tin nhắn tức thời, ổ USB, trang web hoặc các kênh truyền thông xã hội như Facebook), gây ra cuộc tấn công thông qua phương thức Social Engineering (Tấn công phi kỹ thuật).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sz="1200" b="0" i="0" kern="1200">
                <a:solidFill>
                  <a:schemeClr val="tx1"/>
                </a:solidFill>
                <a:effectLst/>
                <a:latin typeface="+mn-lt"/>
                <a:ea typeface="+mn-ea"/>
                <a:cs typeface="+mn-cs"/>
              </a:rPr>
              <a:t>Mã Shikara độc hại đặt dưới dạng hình ảnh .jpeg nhưng thật sự là một tập tin thực thi. Sau khi mã được khởi chạy, nó cố tải xuống nhiều phần mềm độc hại hơn nữa được lưu trữ trên một tên miền Israel.</a:t>
            </a:r>
          </a:p>
        </p:txBody>
      </p:sp>
      <p:sp>
        <p:nvSpPr>
          <p:cNvPr id="4" name="Slide Number Placeholder 3"/>
          <p:cNvSpPr>
            <a:spLocks noGrp="1"/>
          </p:cNvSpPr>
          <p:nvPr>
            <p:ph type="sldNum" sz="quarter" idx="5"/>
          </p:nvPr>
        </p:nvSpPr>
        <p:spPr/>
        <p:txBody>
          <a:bodyPr/>
          <a:lstStyle/>
          <a:p>
            <a:fld id="{C1F38C6C-DE55-450C-A9A6-BD5BDBC2CE46}" type="slidenum">
              <a:rPr lang="vi-VN" smtClean="0"/>
              <a:t>21</a:t>
            </a:fld>
            <a:endParaRPr lang="vi-VN"/>
          </a:p>
        </p:txBody>
      </p:sp>
    </p:spTree>
    <p:extLst>
      <p:ext uri="{BB962C8B-B14F-4D97-AF65-F5344CB8AC3E}">
        <p14:creationId xmlns:p14="http://schemas.microsoft.com/office/powerpoint/2010/main" val="98472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Bây giờ chúng ta sẽ xem một video so sánh giữa vi-rút và sâu. Mọi mời ng</a:t>
            </a:r>
            <a:r>
              <a:rPr lang="vi-VN"/>
              <a:t>ười theo dõi</a:t>
            </a:r>
          </a:p>
        </p:txBody>
      </p:sp>
      <p:sp>
        <p:nvSpPr>
          <p:cNvPr id="4" name="Slide Number Placeholder 3"/>
          <p:cNvSpPr>
            <a:spLocks noGrp="1"/>
          </p:cNvSpPr>
          <p:nvPr>
            <p:ph type="sldNum" sz="quarter" idx="5"/>
          </p:nvPr>
        </p:nvSpPr>
        <p:spPr/>
        <p:txBody>
          <a:bodyPr/>
          <a:lstStyle/>
          <a:p>
            <a:fld id="{C1F38C6C-DE55-450C-A9A6-BD5BDBC2CE46}" type="slidenum">
              <a:rPr lang="vi-VN" smtClean="0"/>
              <a:t>22</a:t>
            </a:fld>
            <a:endParaRPr lang="vi-VN"/>
          </a:p>
        </p:txBody>
      </p:sp>
    </p:spTree>
    <p:extLst>
      <p:ext uri="{BB962C8B-B14F-4D97-AF65-F5344CB8AC3E}">
        <p14:creationId xmlns:p14="http://schemas.microsoft.com/office/powerpoint/2010/main" val="2500408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Virus máy tính có thể lây nhiễm qua… không khí. Các nhà nghiên cứu Michael Hanspach và Michael Goetz cho rằng, có thể truyền dữ liệu giữa hai laptop đặt cách xa nhau 19,7 m với tốc độ khoảng 20bit/giây bằng cách sử dụng các phương pháp âm thanh vốn được phát triển để truyền thông tin dưới nước. Nói cách khác, các máy tính có thể trao đổi dữ liệu sang nhau bằng cách truyền sóng âm không thể nghe được thông qua loa và micro của máy tính.</a:t>
            </a:r>
          </a:p>
        </p:txBody>
      </p:sp>
      <p:sp>
        <p:nvSpPr>
          <p:cNvPr id="4" name="Slide Number Placeholder 3"/>
          <p:cNvSpPr>
            <a:spLocks noGrp="1"/>
          </p:cNvSpPr>
          <p:nvPr>
            <p:ph type="sldNum" sz="quarter" idx="5"/>
          </p:nvPr>
        </p:nvSpPr>
        <p:spPr/>
        <p:txBody>
          <a:bodyPr/>
          <a:lstStyle/>
          <a:p>
            <a:fld id="{C1F38C6C-DE55-450C-A9A6-BD5BDBC2CE46}" type="slidenum">
              <a:rPr lang="vi-VN" smtClean="0"/>
              <a:t>29</a:t>
            </a:fld>
            <a:endParaRPr lang="vi-VN"/>
          </a:p>
        </p:txBody>
      </p:sp>
    </p:spTree>
    <p:extLst>
      <p:ext uri="{BB962C8B-B14F-4D97-AF65-F5344CB8AC3E}">
        <p14:creationId xmlns:p14="http://schemas.microsoft.com/office/powerpoint/2010/main" val="22316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a:t>EXE là viết tắt của Executable, tức là những file có thể thực hiện, có thể chạy được trên máy tinh.</a:t>
            </a:r>
          </a:p>
          <a:p>
            <a:pPr marL="228600" indent="-228600">
              <a:buAutoNum type="arabicPeriod"/>
            </a:pPr>
            <a:r>
              <a:rPr lang="vi-VN"/>
              <a:t>Nghe Tệp COM là một loại tệp thực thi đơn giản. Trên các hệ điều hành Thiết bị kỹ thuật số của những năm 1970, .COM được sử dụng làm phần mở rộng tên tệp cho các tệp văn bản chứa các lệnh được phát hành cho hệ điều hành</a:t>
            </a:r>
          </a:p>
          <a:p>
            <a:pPr marL="228600" indent="-228600">
              <a:buAutoNum type="arabicPeriod"/>
            </a:pPr>
            <a:r>
              <a:rPr lang="vi-VN"/>
              <a:t>Tập tin Batch (.bat) là cách để thực thi các công việc trên máy tính một cách tự động trên Windows.</a:t>
            </a:r>
          </a:p>
        </p:txBody>
      </p:sp>
      <p:sp>
        <p:nvSpPr>
          <p:cNvPr id="4" name="Slide Number Placeholder 3"/>
          <p:cNvSpPr>
            <a:spLocks noGrp="1"/>
          </p:cNvSpPr>
          <p:nvPr>
            <p:ph type="sldNum" sz="quarter" idx="5"/>
          </p:nvPr>
        </p:nvSpPr>
        <p:spPr/>
        <p:txBody>
          <a:bodyPr/>
          <a:lstStyle/>
          <a:p>
            <a:fld id="{C1F38C6C-DE55-450C-A9A6-BD5BDBC2CE46}" type="slidenum">
              <a:rPr lang="vi-VN" smtClean="0"/>
              <a:t>30</a:t>
            </a:fld>
            <a:endParaRPr lang="vi-VN"/>
          </a:p>
        </p:txBody>
      </p:sp>
    </p:spTree>
    <p:extLst>
      <p:ext uri="{BB962C8B-B14F-4D97-AF65-F5344CB8AC3E}">
        <p14:creationId xmlns:p14="http://schemas.microsoft.com/office/powerpoint/2010/main" val="500911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a:t>Câu đầu tiên mặc dù đung nhưng rõ ràng không thuộc đề tài này.</a:t>
            </a:r>
          </a:p>
          <a:p>
            <a:pPr marL="228600" indent="-228600">
              <a:buAutoNum type="arabicPeriod"/>
            </a:pPr>
            <a:r>
              <a:rPr lang="vi-VN"/>
              <a:t>Tốc độ của worm phải là nhanh hơn sâu.</a:t>
            </a:r>
          </a:p>
          <a:p>
            <a:pPr marL="228600" indent="-228600">
              <a:buAutoNum type="arabicPeriod"/>
            </a:pPr>
            <a:r>
              <a:rPr lang="vi-VN"/>
              <a:t>Đúng</a:t>
            </a:r>
          </a:p>
          <a:p>
            <a:pPr marL="228600" indent="-228600">
              <a:buAutoNum type="arabicPeriod"/>
            </a:pPr>
            <a:r>
              <a:rPr lang="vi-VN"/>
              <a:t>Chỉ có virus là cần con người tác động, chẳng hạn mở file.</a:t>
            </a:r>
          </a:p>
        </p:txBody>
      </p:sp>
      <p:sp>
        <p:nvSpPr>
          <p:cNvPr id="4" name="Slide Number Placeholder 3"/>
          <p:cNvSpPr>
            <a:spLocks noGrp="1"/>
          </p:cNvSpPr>
          <p:nvPr>
            <p:ph type="sldNum" sz="quarter" idx="5"/>
          </p:nvPr>
        </p:nvSpPr>
        <p:spPr/>
        <p:txBody>
          <a:bodyPr/>
          <a:lstStyle/>
          <a:p>
            <a:fld id="{C1F38C6C-DE55-450C-A9A6-BD5BDBC2CE46}" type="slidenum">
              <a:rPr lang="vi-VN" smtClean="0"/>
              <a:t>31</a:t>
            </a:fld>
            <a:endParaRPr lang="vi-VN"/>
          </a:p>
        </p:txBody>
      </p:sp>
    </p:spTree>
    <p:extLst>
      <p:ext uri="{BB962C8B-B14F-4D97-AF65-F5344CB8AC3E}">
        <p14:creationId xmlns:p14="http://schemas.microsoft.com/office/powerpoint/2010/main" val="2419904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a:t>Nhiều virus và các phần mềm mã độc khác nhắm tới người dùng Mac đã bị phát hiện và ngày càng có dấu hiệu gia tăng. Một số lỗ hổng bảo mật của macOS cũng có thể bị khai thác mà lỗi là do Apple.</a:t>
            </a:r>
          </a:p>
          <a:p>
            <a:pPr marL="228600" indent="-228600">
              <a:buAutoNum type="arabicPeriod"/>
            </a:pPr>
            <a:r>
              <a:rPr lang="vi-VN"/>
              <a:t>Mặc dù Android là mục tiêu phổ biển cho các malware tấn công, tuy nhiên, không hẳn là iOS chưa hề bị dinh ‘phốt’, thực tế đã có nhiều trường hợp nạn nhân là iOS, đặc biệt là những thiết bị đã Jailbreak.</a:t>
            </a:r>
          </a:p>
          <a:p>
            <a:pPr marL="228600" indent="-228600">
              <a:buAutoNum type="arabicPeriod"/>
            </a:pPr>
            <a:r>
              <a:rPr lang="vi-VN"/>
              <a:t>Hệ điều hành dành cho smartphone và tablet giờ đây cũng rất phổ biến. Chính vì thế, những thiết bị này dần dần trở thành mục tiêu tấn công của virus và malware</a:t>
            </a:r>
          </a:p>
          <a:p>
            <a:pPr marL="228600" indent="-228600">
              <a:buAutoNum type="arabicPeriod"/>
            </a:pPr>
            <a:r>
              <a:rPr lang="vi-VN"/>
              <a:t>Nhiều người nghĩ rằng cài lại Windows là làm sạch máy tinh, kể cả phần mềm độc hại. Tuy nhiên, có nhiều nguyên nhân khác tinh vi hơn có thể lây nhiễm cho dù bạn có cài đi cài lại nhiều lần. Chẳng hạn, bạn tải về một bản Windows không chính chủ (tức là không phải tải về từ Microsoft), dùng phần mềm để crack win, phân vùng khác vẫn như cũ,…</a:t>
            </a:r>
          </a:p>
        </p:txBody>
      </p:sp>
      <p:sp>
        <p:nvSpPr>
          <p:cNvPr id="4" name="Slide Number Placeholder 3"/>
          <p:cNvSpPr>
            <a:spLocks noGrp="1"/>
          </p:cNvSpPr>
          <p:nvPr>
            <p:ph type="sldNum" sz="quarter" idx="5"/>
          </p:nvPr>
        </p:nvSpPr>
        <p:spPr/>
        <p:txBody>
          <a:bodyPr/>
          <a:lstStyle/>
          <a:p>
            <a:fld id="{C1F38C6C-DE55-450C-A9A6-BD5BDBC2CE46}" type="slidenum">
              <a:rPr lang="vi-VN" smtClean="0"/>
              <a:t>32</a:t>
            </a:fld>
            <a:endParaRPr lang="vi-VN"/>
          </a:p>
        </p:txBody>
      </p:sp>
    </p:spTree>
    <p:extLst>
      <p:ext uri="{BB962C8B-B14F-4D97-AF65-F5344CB8AC3E}">
        <p14:creationId xmlns:p14="http://schemas.microsoft.com/office/powerpoint/2010/main" val="4151097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noProof="0"/>
              <a:t>Stemborer</a:t>
            </a:r>
            <a:r>
              <a:rPr lang="vi-VN"/>
              <a:t>: Sâu hại thân, sâu đục thân</a:t>
            </a:r>
            <a:endParaRPr lang="vi-VN" dirty="0"/>
          </a:p>
          <a:p>
            <a:pPr marL="228600" indent="-228600">
              <a:buAutoNum type="arabicPeriod"/>
            </a:pPr>
            <a:r>
              <a:rPr lang="vi-VN"/>
              <a:t>Looper worm: Sâu đo</a:t>
            </a:r>
          </a:p>
          <a:p>
            <a:pPr marL="228600" indent="-228600">
              <a:buAutoNum type="arabicPeriod"/>
            </a:pPr>
            <a:r>
              <a:rPr lang="vi-VN"/>
              <a:t>Caterpillars</a:t>
            </a:r>
            <a:r>
              <a:rPr lang="vi-VN" dirty="0"/>
              <a:t>: Sâu </a:t>
            </a:r>
            <a:r>
              <a:rPr lang="vi-VN" dirty="0" err="1"/>
              <a:t>bướm</a:t>
            </a:r>
            <a:endParaRPr lang="vi-VN" dirty="0"/>
          </a:p>
          <a:p>
            <a:pPr marL="228600" indent="-228600">
              <a:buAutoNum type="arabicPeriod"/>
            </a:pPr>
            <a:r>
              <a:rPr lang="vi-VN" dirty="0" err="1"/>
              <a:t>Caries</a:t>
            </a:r>
            <a:r>
              <a:rPr lang="vi-VN" dirty="0"/>
              <a:t>: Sâu răng</a:t>
            </a:r>
          </a:p>
          <a:p>
            <a:pPr marL="228600" indent="-228600">
              <a:buAutoNum type="arabicPeriod"/>
            </a:pPr>
            <a:r>
              <a:rPr lang="vi-VN" dirty="0" err="1"/>
              <a:t>Blaster</a:t>
            </a:r>
            <a:r>
              <a:rPr lang="vi-VN" dirty="0"/>
              <a:t>: </a:t>
            </a:r>
            <a:r>
              <a:rPr lang="vi-VN" dirty="0" err="1"/>
              <a:t>Là</a:t>
            </a:r>
            <a:r>
              <a:rPr lang="vi-VN" dirty="0"/>
              <a:t> </a:t>
            </a:r>
            <a:r>
              <a:rPr lang="vi-VN" dirty="0" err="1"/>
              <a:t>một</a:t>
            </a:r>
            <a:r>
              <a:rPr lang="vi-VN" dirty="0"/>
              <a:t> sâu </a:t>
            </a:r>
            <a:r>
              <a:rPr lang="vi-VN" dirty="0" err="1"/>
              <a:t>máy</a:t>
            </a:r>
            <a:r>
              <a:rPr lang="vi-VN" dirty="0"/>
              <a:t> </a:t>
            </a:r>
            <a:r>
              <a:rPr lang="vi-VN" dirty="0" err="1"/>
              <a:t>tính</a:t>
            </a:r>
            <a:r>
              <a:rPr lang="vi-VN" dirty="0"/>
              <a:t>, </a:t>
            </a:r>
            <a:r>
              <a:rPr lang="vi-VN" dirty="0" err="1"/>
              <a:t>bắt</a:t>
            </a:r>
            <a:r>
              <a:rPr lang="vi-VN" dirty="0"/>
              <a:t> </a:t>
            </a:r>
            <a:r>
              <a:rPr lang="vi-VN" dirty="0" err="1"/>
              <a:t>đầu</a:t>
            </a:r>
            <a:r>
              <a:rPr lang="vi-VN" dirty="0"/>
              <a:t> lây lan </a:t>
            </a:r>
            <a:r>
              <a:rPr lang="vi-VN" dirty="0" err="1"/>
              <a:t>vào</a:t>
            </a:r>
            <a:r>
              <a:rPr lang="vi-VN" dirty="0"/>
              <a:t> </a:t>
            </a:r>
            <a:r>
              <a:rPr lang="vi-VN" dirty="0" err="1"/>
              <a:t>ngày</a:t>
            </a:r>
            <a:r>
              <a:rPr lang="vi-VN" dirty="0"/>
              <a:t> 11/8/2003, </a:t>
            </a:r>
            <a:r>
              <a:rPr lang="vi-VN" dirty="0" err="1"/>
              <a:t>tốc</a:t>
            </a:r>
            <a:r>
              <a:rPr lang="vi-VN" dirty="0"/>
              <a:t> </a:t>
            </a:r>
            <a:r>
              <a:rPr lang="vi-VN" dirty="0" err="1"/>
              <a:t>độ</a:t>
            </a:r>
            <a:r>
              <a:rPr lang="vi-VN" dirty="0"/>
              <a:t> lây lan tăng lên </a:t>
            </a:r>
            <a:r>
              <a:rPr lang="vi-VN" dirty="0" err="1"/>
              <a:t>đỉnh</a:t>
            </a:r>
            <a:r>
              <a:rPr lang="vi-VN" dirty="0"/>
              <a:t> </a:t>
            </a:r>
            <a:r>
              <a:rPr lang="vi-VN" dirty="0" err="1"/>
              <a:t>điểm</a:t>
            </a:r>
            <a:r>
              <a:rPr lang="vi-VN" dirty="0"/>
              <a:t> </a:t>
            </a:r>
            <a:r>
              <a:rPr lang="vi-VN" dirty="0" err="1"/>
              <a:t>vào</a:t>
            </a:r>
            <a:r>
              <a:rPr lang="vi-VN" dirty="0"/>
              <a:t> </a:t>
            </a:r>
            <a:r>
              <a:rPr lang="vi-VN" dirty="0" err="1"/>
              <a:t>ngày</a:t>
            </a:r>
            <a:r>
              <a:rPr lang="vi-VN" dirty="0"/>
              <a:t> 13/8/2003. Con sâu </a:t>
            </a:r>
            <a:r>
              <a:rPr lang="vi-VN" dirty="0" err="1"/>
              <a:t>này</a:t>
            </a:r>
            <a:r>
              <a:rPr lang="vi-VN" dirty="0"/>
              <a:t> khai </a:t>
            </a:r>
            <a:r>
              <a:rPr lang="vi-VN" dirty="0" err="1"/>
              <a:t>thác</a:t>
            </a:r>
            <a:r>
              <a:rPr lang="vi-VN" dirty="0"/>
              <a:t> </a:t>
            </a:r>
            <a:r>
              <a:rPr lang="vi-VN" dirty="0" err="1"/>
              <a:t>lỗ</a:t>
            </a:r>
            <a:r>
              <a:rPr lang="vi-VN" dirty="0"/>
              <a:t> </a:t>
            </a:r>
            <a:r>
              <a:rPr lang="vi-VN" dirty="0" err="1"/>
              <a:t>hổng</a:t>
            </a:r>
            <a:r>
              <a:rPr lang="vi-VN" dirty="0"/>
              <a:t> </a:t>
            </a:r>
            <a:r>
              <a:rPr lang="vi-VN" dirty="0" err="1"/>
              <a:t>được</a:t>
            </a:r>
            <a:r>
              <a:rPr lang="vi-VN" dirty="0"/>
              <a:t> Microsoft </a:t>
            </a:r>
            <a:r>
              <a:rPr lang="vi-VN" dirty="0" err="1"/>
              <a:t>Security</a:t>
            </a:r>
            <a:r>
              <a:rPr lang="vi-VN" dirty="0"/>
              <a:t> </a:t>
            </a:r>
            <a:r>
              <a:rPr lang="vi-VN" dirty="0" err="1"/>
              <a:t>Bulletin</a:t>
            </a:r>
            <a:r>
              <a:rPr lang="vi-VN" dirty="0"/>
              <a:t> MS03-026 (823980) </a:t>
            </a:r>
            <a:r>
              <a:rPr lang="vi-VN" dirty="0" err="1"/>
              <a:t>xử</a:t>
            </a:r>
            <a:r>
              <a:rPr lang="vi-VN" dirty="0"/>
              <a:t> </a:t>
            </a:r>
            <a:r>
              <a:rPr lang="vi-VN" dirty="0" err="1"/>
              <a:t>lý</a:t>
            </a:r>
            <a:r>
              <a:rPr lang="vi-VN" dirty="0"/>
              <a:t> </a:t>
            </a:r>
            <a:r>
              <a:rPr lang="vi-VN" dirty="0" err="1"/>
              <a:t>để</a:t>
            </a:r>
            <a:r>
              <a:rPr lang="vi-VN" dirty="0"/>
              <a:t> </a:t>
            </a:r>
            <a:r>
              <a:rPr lang="vi-VN" dirty="0" err="1"/>
              <a:t>phát</a:t>
            </a:r>
            <a:r>
              <a:rPr lang="vi-VN" dirty="0"/>
              <a:t> </a:t>
            </a:r>
            <a:r>
              <a:rPr lang="vi-VN" dirty="0" err="1"/>
              <a:t>tán</a:t>
            </a:r>
            <a:r>
              <a:rPr lang="vi-VN" dirty="0"/>
              <a:t> trên </a:t>
            </a:r>
            <a:r>
              <a:rPr lang="vi-VN" dirty="0" err="1"/>
              <a:t>các</a:t>
            </a:r>
            <a:r>
              <a:rPr lang="vi-VN" dirty="0"/>
              <a:t> mạng </a:t>
            </a:r>
            <a:r>
              <a:rPr lang="vi-VN" dirty="0" err="1"/>
              <a:t>bằng</a:t>
            </a:r>
            <a:r>
              <a:rPr lang="vi-VN" dirty="0"/>
              <a:t> </a:t>
            </a:r>
            <a:r>
              <a:rPr lang="vi-VN" dirty="0" err="1"/>
              <a:t>cách</a:t>
            </a:r>
            <a:r>
              <a:rPr lang="vi-VN" dirty="0"/>
              <a:t> </a:t>
            </a:r>
            <a:r>
              <a:rPr lang="vi-VN" dirty="0" err="1"/>
              <a:t>sử</a:t>
            </a:r>
            <a:r>
              <a:rPr lang="vi-VN" dirty="0"/>
              <a:t> </a:t>
            </a:r>
            <a:r>
              <a:rPr lang="vi-VN" dirty="0" err="1"/>
              <a:t>dụng</a:t>
            </a:r>
            <a:r>
              <a:rPr lang="vi-VN" dirty="0"/>
              <a:t> </a:t>
            </a:r>
            <a:r>
              <a:rPr lang="vi-VN" dirty="0" err="1"/>
              <a:t>các</a:t>
            </a:r>
            <a:r>
              <a:rPr lang="vi-VN" dirty="0"/>
              <a:t> </a:t>
            </a:r>
            <a:r>
              <a:rPr lang="vi-VN" dirty="0" err="1"/>
              <a:t>cổng</a:t>
            </a:r>
            <a:r>
              <a:rPr lang="vi-VN" dirty="0"/>
              <a:t> </a:t>
            </a:r>
            <a:r>
              <a:rPr lang="vi-VN" dirty="0" err="1"/>
              <a:t>gọi</a:t>
            </a:r>
            <a:r>
              <a:rPr lang="vi-VN" dirty="0"/>
              <a:t> RPC (</a:t>
            </a:r>
            <a:r>
              <a:rPr lang="vi-VN" dirty="0" err="1"/>
              <a:t>Remote</a:t>
            </a:r>
            <a:r>
              <a:rPr lang="vi-VN" dirty="0"/>
              <a:t> </a:t>
            </a:r>
            <a:r>
              <a:rPr lang="vi-VN" dirty="0" err="1"/>
              <a:t>Procedure</a:t>
            </a:r>
            <a:r>
              <a:rPr lang="vi-VN" dirty="0"/>
              <a:t> </a:t>
            </a:r>
            <a:r>
              <a:rPr lang="vi-VN" dirty="0" err="1"/>
              <a:t>Call</a:t>
            </a:r>
            <a:r>
              <a:rPr lang="vi-VN" dirty="0"/>
              <a:t>) trên </a:t>
            </a:r>
            <a:r>
              <a:rPr lang="vi-VN" dirty="0" err="1"/>
              <a:t>các</a:t>
            </a:r>
            <a:r>
              <a:rPr lang="vi-VN" dirty="0"/>
              <a:t> </a:t>
            </a:r>
            <a:r>
              <a:rPr lang="vi-VN" dirty="0" err="1"/>
              <a:t>máy</a:t>
            </a:r>
            <a:r>
              <a:rPr lang="vi-VN" dirty="0"/>
              <a:t> </a:t>
            </a:r>
            <a:r>
              <a:rPr lang="vi-VN" dirty="0" err="1"/>
              <a:t>tính</a:t>
            </a:r>
            <a:r>
              <a:rPr lang="vi-VN" dirty="0"/>
              <a:t> đang </a:t>
            </a:r>
            <a:r>
              <a:rPr lang="vi-VN" dirty="0" err="1"/>
              <a:t>chạy</a:t>
            </a:r>
            <a:r>
              <a:rPr lang="vi-VN" dirty="0"/>
              <a:t> </a:t>
            </a:r>
            <a:r>
              <a:rPr lang="vi-VN" dirty="0" err="1"/>
              <a:t>bất</a:t>
            </a:r>
            <a:r>
              <a:rPr lang="vi-VN" dirty="0"/>
              <a:t> </a:t>
            </a:r>
            <a:r>
              <a:rPr lang="vi-VN" dirty="0" err="1"/>
              <a:t>kỳ</a:t>
            </a:r>
            <a:r>
              <a:rPr lang="vi-VN" dirty="0"/>
              <a:t> </a:t>
            </a:r>
            <a:r>
              <a:rPr lang="vi-VN" dirty="0" err="1"/>
              <a:t>sản</a:t>
            </a:r>
            <a:r>
              <a:rPr lang="vi-VN" dirty="0"/>
              <a:t> </a:t>
            </a:r>
            <a:r>
              <a:rPr lang="vi-VN" dirty="0" err="1"/>
              <a:t>phẩm</a:t>
            </a:r>
            <a:r>
              <a:rPr lang="vi-VN" dirty="0"/>
              <a:t> </a:t>
            </a:r>
            <a:r>
              <a:rPr lang="vi-VN" dirty="0" err="1"/>
              <a:t>nào</a:t>
            </a:r>
            <a:r>
              <a:rPr lang="vi-VN" dirty="0"/>
              <a:t> đang </a:t>
            </a:r>
            <a:r>
              <a:rPr lang="vi-VN" dirty="0" err="1"/>
              <a:t>chạy</a:t>
            </a:r>
            <a:r>
              <a:rPr lang="vi-VN" dirty="0"/>
              <a:t>: </a:t>
            </a:r>
            <a:r>
              <a:rPr lang="vi-VN" sz="1200" b="0" i="0" kern="1200" dirty="0">
                <a:solidFill>
                  <a:schemeClr val="tx1"/>
                </a:solidFill>
                <a:effectLst/>
                <a:latin typeface="+mn-lt"/>
                <a:ea typeface="+mn-ea"/>
                <a:cs typeface="+mn-cs"/>
              </a:rPr>
              <a:t>Microsoft Windows Server 2003 Standard </a:t>
            </a:r>
            <a:r>
              <a:rPr lang="vi-VN" sz="1200" b="0" i="0" kern="1200" dirty="0" err="1">
                <a:solidFill>
                  <a:schemeClr val="tx1"/>
                </a:solidFill>
                <a:effectLst/>
                <a:latin typeface="+mn-lt"/>
                <a:ea typeface="+mn-ea"/>
                <a:cs typeface="+mn-cs"/>
              </a:rPr>
              <a:t>Edition</a:t>
            </a:r>
            <a:r>
              <a:rPr lang="vi-VN" sz="1200" b="0" i="0" kern="1200" dirty="0">
                <a:solidFill>
                  <a:schemeClr val="tx1"/>
                </a:solidFill>
                <a:effectLst/>
                <a:latin typeface="+mn-lt"/>
                <a:ea typeface="+mn-ea"/>
                <a:cs typeface="+mn-cs"/>
              </a:rPr>
              <a:t> (32-bit x86), Microsoft Windows Server 2003 </a:t>
            </a:r>
            <a:r>
              <a:rPr lang="vi-VN" sz="1200" b="0" i="0" kern="1200" dirty="0" err="1">
                <a:solidFill>
                  <a:schemeClr val="tx1"/>
                </a:solidFill>
                <a:effectLst/>
                <a:latin typeface="+mn-lt"/>
                <a:ea typeface="+mn-ea"/>
                <a:cs typeface="+mn-cs"/>
              </a:rPr>
              <a:t>Web</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Edition</a:t>
            </a:r>
            <a:r>
              <a:rPr lang="vi-VN" sz="1200" b="0" i="0" kern="1200" dirty="0">
                <a:solidFill>
                  <a:schemeClr val="tx1"/>
                </a:solidFill>
                <a:effectLst/>
                <a:latin typeface="+mn-lt"/>
                <a:ea typeface="+mn-ea"/>
                <a:cs typeface="+mn-cs"/>
              </a:rPr>
              <a:t>, Microsoft Windows Server 2003 </a:t>
            </a:r>
            <a:r>
              <a:rPr lang="vi-VN" sz="1200" b="0" i="0" kern="1200" dirty="0" err="1">
                <a:solidFill>
                  <a:schemeClr val="tx1"/>
                </a:solidFill>
                <a:effectLst/>
                <a:latin typeface="+mn-lt"/>
                <a:ea typeface="+mn-ea"/>
                <a:cs typeface="+mn-cs"/>
              </a:rPr>
              <a:t>Datacenter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Edition</a:t>
            </a:r>
            <a:r>
              <a:rPr lang="vi-VN" sz="1200" b="0" i="0" kern="1200" dirty="0">
                <a:solidFill>
                  <a:schemeClr val="tx1"/>
                </a:solidFill>
                <a:effectLst/>
                <a:latin typeface="+mn-lt"/>
                <a:ea typeface="+mn-ea"/>
                <a:cs typeface="+mn-cs"/>
              </a:rPr>
              <a:t> (32-bit x86), Microsoft Windows Server 2003 </a:t>
            </a:r>
            <a:r>
              <a:rPr lang="vi-VN" sz="1200" b="0" i="0" kern="1200" dirty="0" err="1">
                <a:solidFill>
                  <a:schemeClr val="tx1"/>
                </a:solidFill>
                <a:effectLst/>
                <a:latin typeface="+mn-lt"/>
                <a:ea typeface="+mn-ea"/>
                <a:cs typeface="+mn-cs"/>
              </a:rPr>
              <a:t>Enterprise</a:t>
            </a:r>
            <a:r>
              <a:rPr lang="vi-VN" sz="1200" b="0" i="0" kern="1200" dirty="0">
                <a:solidFill>
                  <a:schemeClr val="tx1"/>
                </a:solidFill>
                <a:effectLst/>
                <a:latin typeface="+mn-lt"/>
                <a:ea typeface="+mn-ea"/>
                <a:cs typeface="+mn-cs"/>
              </a:rPr>
              <a:t> x64 </a:t>
            </a:r>
            <a:r>
              <a:rPr lang="vi-VN" sz="1200" b="0" i="0" kern="1200" dirty="0" err="1">
                <a:solidFill>
                  <a:schemeClr val="tx1"/>
                </a:solidFill>
                <a:effectLst/>
                <a:latin typeface="+mn-lt"/>
                <a:ea typeface="+mn-ea"/>
                <a:cs typeface="+mn-cs"/>
              </a:rPr>
              <a:t>Edition</a:t>
            </a:r>
            <a:r>
              <a:rPr lang="vi-VN" sz="1200" b="0" i="0" kern="1200" dirty="0">
                <a:solidFill>
                  <a:schemeClr val="tx1"/>
                </a:solidFill>
                <a:effectLst/>
                <a:latin typeface="+mn-lt"/>
                <a:ea typeface="+mn-ea"/>
                <a:cs typeface="+mn-cs"/>
              </a:rPr>
              <a:t>, Microsoft Windows XP Professional, Microsoft Windows XP </a:t>
            </a:r>
            <a:r>
              <a:rPr lang="vi-VN" sz="1200" b="0" i="0" kern="1200" dirty="0" err="1">
                <a:solidFill>
                  <a:schemeClr val="tx1"/>
                </a:solidFill>
                <a:effectLst/>
                <a:latin typeface="+mn-lt"/>
                <a:ea typeface="+mn-ea"/>
                <a:cs typeface="+mn-cs"/>
              </a:rPr>
              <a:t>Home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Edition</a:t>
            </a:r>
            <a:r>
              <a:rPr lang="vi-VN" sz="1200" b="0" i="0" kern="1200" dirty="0">
                <a:solidFill>
                  <a:schemeClr val="tx1"/>
                </a:solidFill>
                <a:effectLst/>
                <a:latin typeface="+mn-lt"/>
                <a:ea typeface="+mn-ea"/>
                <a:cs typeface="+mn-cs"/>
              </a:rPr>
              <a:t>, Microsoft Windows XP </a:t>
            </a:r>
            <a:r>
              <a:rPr lang="vi-VN" sz="1200" b="0" i="0" kern="1200" dirty="0" err="1">
                <a:solidFill>
                  <a:schemeClr val="tx1"/>
                </a:solidFill>
                <a:effectLst/>
                <a:latin typeface="+mn-lt"/>
                <a:ea typeface="+mn-ea"/>
                <a:cs typeface="+mn-cs"/>
              </a:rPr>
              <a:t>Tablet</a:t>
            </a:r>
            <a:r>
              <a:rPr lang="vi-VN" sz="1200" b="0" i="0" kern="1200" dirty="0">
                <a:solidFill>
                  <a:schemeClr val="tx1"/>
                </a:solidFill>
                <a:effectLst/>
                <a:latin typeface="+mn-lt"/>
                <a:ea typeface="+mn-ea"/>
                <a:cs typeface="+mn-cs"/>
              </a:rPr>
              <a:t> PC </a:t>
            </a:r>
            <a:r>
              <a:rPr lang="vi-VN" sz="1200" b="0" i="0" kern="1200" dirty="0" err="1">
                <a:solidFill>
                  <a:schemeClr val="tx1"/>
                </a:solidFill>
                <a:effectLst/>
                <a:latin typeface="+mn-lt"/>
                <a:ea typeface="+mn-ea"/>
                <a:cs typeface="+mn-cs"/>
              </a:rPr>
              <a:t>Edition</a:t>
            </a:r>
            <a:r>
              <a:rPr lang="vi-VN" sz="1200" b="0" i="0" kern="1200" dirty="0">
                <a:solidFill>
                  <a:schemeClr val="tx1"/>
                </a:solidFill>
                <a:effectLst/>
                <a:latin typeface="+mn-lt"/>
                <a:ea typeface="+mn-ea"/>
                <a:cs typeface="+mn-cs"/>
              </a:rPr>
              <a:t>.</a:t>
            </a:r>
            <a:endParaRPr lang="vi-VN" dirty="0"/>
          </a:p>
        </p:txBody>
      </p:sp>
      <p:sp>
        <p:nvSpPr>
          <p:cNvPr id="4" name="Slide Number Placeholder 3"/>
          <p:cNvSpPr>
            <a:spLocks noGrp="1"/>
          </p:cNvSpPr>
          <p:nvPr>
            <p:ph type="sldNum" sz="quarter" idx="5"/>
          </p:nvPr>
        </p:nvSpPr>
        <p:spPr/>
        <p:txBody>
          <a:bodyPr/>
          <a:lstStyle/>
          <a:p>
            <a:fld id="{C1F38C6C-DE55-450C-A9A6-BD5BDBC2CE46}" type="slidenum">
              <a:rPr lang="vi-VN" smtClean="0"/>
              <a:t>33</a:t>
            </a:fld>
            <a:endParaRPr lang="vi-VN"/>
          </a:p>
        </p:txBody>
      </p:sp>
    </p:spTree>
    <p:extLst>
      <p:ext uri="{BB962C8B-B14F-4D97-AF65-F5344CB8AC3E}">
        <p14:creationId xmlns:p14="http://schemas.microsoft.com/office/powerpoint/2010/main" val="40141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a:latin typeface="Calibri (Body)"/>
              </a:rPr>
              <a:t>Năm 1949: John von Neumann (1903-1957) phát triển nền tảng lý thuyết tự nhân bản của một chương trình cho máy tính.</a:t>
            </a:r>
          </a:p>
          <a:p>
            <a:pPr marL="228600" indent="-228600">
              <a:buAutoNum type="arabicPeriod"/>
            </a:pPr>
            <a:r>
              <a:rPr lang="vi-VN">
                <a:latin typeface="Calibri (Body)"/>
              </a:rPr>
              <a:t>Vào cuối thập niên 1960 đầu thập niên 1970 đã xuất hiện trên các máy Univax 1108 một chương trình gọi là "Pervading Animal" tự nó có thể nối với phần sau của các tập tin tự hành, lúc đó chưa có khái niệm về virus.</a:t>
            </a:r>
          </a:p>
          <a:p>
            <a:pPr marL="228600" indent="-228600">
              <a:buAutoNum type="arabicPeriod"/>
            </a:pPr>
            <a:r>
              <a:rPr lang="vi-VN">
                <a:latin typeface="Calibri (Body)"/>
              </a:rPr>
              <a:t>Năm 1981: Các virus đầu tiên xuất hiện trong hệ điều hành của máy tính Apple II.</a:t>
            </a:r>
          </a:p>
          <a:p>
            <a:pPr marL="228600" indent="-228600">
              <a:buAutoNum type="arabicPeriod"/>
            </a:pPr>
            <a:r>
              <a:rPr lang="vi-VN">
                <a:latin typeface="Calibri (Body)"/>
              </a:rPr>
              <a:t>Năm 1983: Tại Đại Học miền Nam California, tại Hoa Kỳ, Fred Cohen lần đầu đưa ra khái niệm "Virus máy tính" (computer virus) như định nghĩa ngày nay.</a:t>
            </a:r>
          </a:p>
        </p:txBody>
      </p:sp>
      <p:sp>
        <p:nvSpPr>
          <p:cNvPr id="4" name="Slide Number Placeholder 3"/>
          <p:cNvSpPr>
            <a:spLocks noGrp="1"/>
          </p:cNvSpPr>
          <p:nvPr>
            <p:ph type="sldNum" sz="quarter" idx="5"/>
          </p:nvPr>
        </p:nvSpPr>
        <p:spPr/>
        <p:txBody>
          <a:bodyPr/>
          <a:lstStyle/>
          <a:p>
            <a:fld id="{C1F38C6C-DE55-450C-A9A6-BD5BDBC2CE46}" type="slidenum">
              <a:rPr lang="vi-VN" smtClean="0"/>
              <a:t>8</a:t>
            </a:fld>
            <a:endParaRPr lang="vi-VN"/>
          </a:p>
        </p:txBody>
      </p:sp>
    </p:spTree>
    <p:extLst>
      <p:ext uri="{BB962C8B-B14F-4D97-AF65-F5344CB8AC3E}">
        <p14:creationId xmlns:p14="http://schemas.microsoft.com/office/powerpoint/2010/main" val="1937346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a:t>Vi-rút "the Brain", Vi-rút cho máy tính cá nhân (PC) đầu tiên xuất hiện, nó đã được phát triển để trừng phạt và theo dõi những máy tính nào đã ăn cắp bản quyền của phầm mềm y tế viết cho các máy tính IBM do hai anh em nhà Alvi viết ra.</a:t>
            </a:r>
          </a:p>
          <a:p>
            <a:pPr marL="228600" indent="-228600">
              <a:buAutoNum type="arabicPeriod"/>
            </a:pPr>
            <a:r>
              <a:rPr lang="vi-VN"/>
              <a:t>Chương trình này nằm trong phần khởi động (boot sector) của một đĩa mềm 360Kb và nó sẽ lây nhiễm tất cả các ổ đĩa mềm. Đây là loại "stealth virus“ (virus trộm) đầu tiên.</a:t>
            </a:r>
          </a:p>
        </p:txBody>
      </p:sp>
      <p:sp>
        <p:nvSpPr>
          <p:cNvPr id="4" name="Slide Number Placeholder 3"/>
          <p:cNvSpPr>
            <a:spLocks noGrp="1"/>
          </p:cNvSpPr>
          <p:nvPr>
            <p:ph type="sldNum" sz="quarter" idx="5"/>
          </p:nvPr>
        </p:nvSpPr>
        <p:spPr/>
        <p:txBody>
          <a:bodyPr/>
          <a:lstStyle/>
          <a:p>
            <a:fld id="{C1F38C6C-DE55-450C-A9A6-BD5BDBC2CE46}" type="slidenum">
              <a:rPr lang="vi-VN" smtClean="0"/>
              <a:t>10</a:t>
            </a:fld>
            <a:endParaRPr lang="vi-VN"/>
          </a:p>
        </p:txBody>
      </p:sp>
    </p:spTree>
    <p:extLst>
      <p:ext uri="{BB962C8B-B14F-4D97-AF65-F5344CB8AC3E}">
        <p14:creationId xmlns:p14="http://schemas.microsoft.com/office/powerpoint/2010/main" val="2581705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sz="1200" b="0" i="0" kern="1200">
                <a:solidFill>
                  <a:schemeClr val="tx1"/>
                </a:solidFill>
                <a:effectLst/>
                <a:latin typeface="+mn-lt"/>
                <a:ea typeface="+mn-ea"/>
                <a:cs typeface="+mn-cs"/>
              </a:rPr>
              <a:t>Được đặt tên theo một cô vũ nữ thoát y mà anh David L. Smith đem lòng yêu, cô nàng vũ nữ điện tử này là một trong những virus nguy hiểm với khả năng tàn phá, tự lây lan, làm tê liệt mạng đầu tiên. Không rõ nàng này có còn hành nghề không, nhưng W97M_Melissa thì vẫn còn đâu đó trên mạng Internet.</a:t>
            </a:r>
            <a:endParaRPr lang="en-US" sz="1200" b="0" i="0" kern="120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a:solidFill>
                  <a:schemeClr val="tx1"/>
                </a:solidFill>
                <a:effectLst/>
                <a:latin typeface="+mn-lt"/>
                <a:ea typeface="+mn-ea"/>
                <a:cs typeface="+mn-cs"/>
              </a:rPr>
              <a:t>Ngày thứ sáu, 26/3/1999, vi-rút W97M/Melissa đã lây nhiễm ở mức độ toàn cầu. Các thông kê cho thấy loại vi-rút dạng kịch bản macro trong Word này đã lây nhiễm vào 15/20 chiếc máy tính doanh nghiệp trên toàn cầu. Melissa phát tán nhanh đến nỗi Intel, Microsoft và một số hãng phần mềm khác sử dụng Outlook đã buộc phải đóng toàn bộ hệ thống e-mail để hạn chế thiệt hại.</a:t>
            </a:r>
            <a:endParaRPr lang="vi-VN"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1F38C6C-DE55-450C-A9A6-BD5BDBC2CE46}" type="slidenum">
              <a:rPr lang="vi-VN" smtClean="0"/>
              <a:t>11</a:t>
            </a:fld>
            <a:endParaRPr lang="vi-VN"/>
          </a:p>
        </p:txBody>
      </p:sp>
    </p:spTree>
    <p:extLst>
      <p:ext uri="{BB962C8B-B14F-4D97-AF65-F5344CB8AC3E}">
        <p14:creationId xmlns:p14="http://schemas.microsoft.com/office/powerpoint/2010/main" val="157395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a:t>AutoRun là cơ chế xuất hiện từ Windows 95, cho phép tự động chạy các ứng dụng mỗi khi một ổ đĩa được kết nối. Với người dùng, nó thường được gọi là AutoPlay.</a:t>
            </a:r>
          </a:p>
          <a:p>
            <a:pPr marL="228600" indent="-228600">
              <a:buAutoNum type="arabicPeriod"/>
            </a:pPr>
            <a:r>
              <a:rPr lang="vi-VN"/>
              <a:t>Virus Autorun là loại virus lây lan thông qua cơ chế Autoplay khi bạn kết nối một thiết bị nhớ ngoại vi nào đó vào máy tính. Mã độc dạng này lây lan rất nhanh do cơ chế truyền file qua USB, nếu người dùng không có một phương pháp bảo vệ máy tính đủ an toàn, rất có khả năng sẽ bị virus này lây nhiễm và gây ra nhiều hậu quả đối với dữ liệu cũng như máy tính.</a:t>
            </a:r>
          </a:p>
        </p:txBody>
      </p:sp>
      <p:sp>
        <p:nvSpPr>
          <p:cNvPr id="4" name="Slide Number Placeholder 3"/>
          <p:cNvSpPr>
            <a:spLocks noGrp="1"/>
          </p:cNvSpPr>
          <p:nvPr>
            <p:ph type="sldNum" sz="quarter" idx="5"/>
          </p:nvPr>
        </p:nvSpPr>
        <p:spPr/>
        <p:txBody>
          <a:bodyPr/>
          <a:lstStyle/>
          <a:p>
            <a:fld id="{C1F38C6C-DE55-450C-A9A6-BD5BDBC2CE46}" type="slidenum">
              <a:rPr lang="vi-VN" smtClean="0"/>
              <a:t>12</a:t>
            </a:fld>
            <a:endParaRPr lang="vi-VN"/>
          </a:p>
        </p:txBody>
      </p:sp>
    </p:spTree>
    <p:extLst>
      <p:ext uri="{BB962C8B-B14F-4D97-AF65-F5344CB8AC3E}">
        <p14:creationId xmlns:p14="http://schemas.microsoft.com/office/powerpoint/2010/main" val="72578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vi-VN" sz="1200" b="0" i="0" kern="1200">
                <a:solidFill>
                  <a:schemeClr val="tx1"/>
                </a:solidFill>
                <a:effectLst/>
                <a:latin typeface="+mn-lt"/>
                <a:ea typeface="+mn-ea"/>
                <a:cs typeface="+mn-cs"/>
              </a:rPr>
              <a:t>Khi máy tính của bạn khởi động, một đoạn chương trình nhỏ trong ổ đĩa khởi động của bạn sẽ được thực thi. Đoạn chương trình này có nhiệm vụ nạp hệ điều hành (Windows, Linux hay Unix...). Sau khi nạp xong hệ điều hành, bạn mới có thể bắt đầu sử dụng máy. Đoạn mã nói trên thường được để ở vùng trên cùng của ổ đĩa khởi động, và chúng được gọi là </a:t>
            </a:r>
            <a:r>
              <a:rPr lang="vi-VN" sz="1200" b="1" i="0" kern="1200">
                <a:solidFill>
                  <a:schemeClr val="tx1"/>
                </a:solidFill>
                <a:effectLst/>
                <a:latin typeface="+mn-lt"/>
                <a:ea typeface="+mn-ea"/>
                <a:cs typeface="+mn-cs"/>
              </a:rPr>
              <a:t>Boot sector</a:t>
            </a:r>
            <a:r>
              <a:rPr lang="vi-VN" sz="1200" b="0" i="0" kern="1200">
                <a:solidFill>
                  <a:schemeClr val="tx1"/>
                </a:solidFill>
                <a:effectLst/>
                <a:latin typeface="+mn-lt"/>
                <a:ea typeface="+mn-ea"/>
                <a:cs typeface="+mn-cs"/>
              </a:rPr>
              <a:t>.</a:t>
            </a:r>
          </a:p>
          <a:p>
            <a:pPr marL="228600" indent="-228600">
              <a:buAutoNum type="arabicPeriod"/>
            </a:pPr>
            <a:r>
              <a:rPr lang="vi-VN" sz="1200" b="0" i="0" kern="1200">
                <a:solidFill>
                  <a:schemeClr val="tx1"/>
                </a:solidFill>
                <a:effectLst/>
                <a:latin typeface="+mn-lt"/>
                <a:ea typeface="+mn-ea"/>
                <a:cs typeface="+mn-cs"/>
              </a:rPr>
              <a:t>Virus Boot là tên gọi dành cho những virus lây vào Boot sector. Các Virus Boot sẽ được thi hành mỗi khi máy bị nhiễm khởi động, trước cả thời điểm hệ điều hành được nạp lên.</a:t>
            </a:r>
          </a:p>
        </p:txBody>
      </p:sp>
      <p:sp>
        <p:nvSpPr>
          <p:cNvPr id="4" name="Slide Number Placeholder 3"/>
          <p:cNvSpPr>
            <a:spLocks noGrp="1"/>
          </p:cNvSpPr>
          <p:nvPr>
            <p:ph type="sldNum" sz="quarter" idx="5"/>
          </p:nvPr>
        </p:nvSpPr>
        <p:spPr/>
        <p:txBody>
          <a:bodyPr/>
          <a:lstStyle/>
          <a:p>
            <a:fld id="{C1F38C6C-DE55-450C-A9A6-BD5BDBC2CE46}" type="slidenum">
              <a:rPr lang="vi-VN" smtClean="0"/>
              <a:t>13</a:t>
            </a:fld>
            <a:endParaRPr lang="vi-VN"/>
          </a:p>
        </p:txBody>
      </p:sp>
    </p:spTree>
    <p:extLst>
      <p:ext uri="{BB962C8B-B14F-4D97-AF65-F5344CB8AC3E}">
        <p14:creationId xmlns:p14="http://schemas.microsoft.com/office/powerpoint/2010/main" val="3480786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Sâu (worm) là một chương trình có khả năng tự nhân bản. Sâu có thể di chuyển từ máy tính này sang máy tính khác mà không nhờ vào bất kì tác động nào của người dùng và nó có khả năng tự nhân bản chính nó trong hệ thống của bạn, do đó máy tính của bạn có thể gửi đi không những một mà hàng trăm, thậm chí hàng nghìn bản sao chép của nó ra ngoài và gây ra sự tàn phá kinh khủng.</a:t>
            </a:r>
            <a:endParaRPr lang="vi-VN" sz="1200"/>
          </a:p>
          <a:p>
            <a:endParaRPr lang="vi-VN"/>
          </a:p>
        </p:txBody>
      </p:sp>
      <p:sp>
        <p:nvSpPr>
          <p:cNvPr id="4" name="Slide Number Placeholder 3"/>
          <p:cNvSpPr>
            <a:spLocks noGrp="1"/>
          </p:cNvSpPr>
          <p:nvPr>
            <p:ph type="sldNum" sz="quarter" idx="5"/>
          </p:nvPr>
        </p:nvSpPr>
        <p:spPr/>
        <p:txBody>
          <a:bodyPr/>
          <a:lstStyle/>
          <a:p>
            <a:fld id="{C1F38C6C-DE55-450C-A9A6-BD5BDBC2CE46}" type="slidenum">
              <a:rPr lang="vi-VN" smtClean="0"/>
              <a:t>15</a:t>
            </a:fld>
            <a:endParaRPr lang="vi-VN"/>
          </a:p>
        </p:txBody>
      </p:sp>
    </p:spTree>
    <p:extLst>
      <p:ext uri="{BB962C8B-B14F-4D97-AF65-F5344CB8AC3E}">
        <p14:creationId xmlns:p14="http://schemas.microsoft.com/office/powerpoint/2010/main" val="1763792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a:latin typeface="Calibri (Body)"/>
              </a:rPr>
              <a:t>Thuật ngữ "sâu" thực tế lần đầu tiên được sử dụng trong tiểu thuyết năm 1975 của John Brunner, The Shockwave Rider. Trong cuốn tiểu thuyết đó, Nichlas Haflinger đã thiết kế và thiết lập một con sâu thu thập dữ liệu trong một hành động trả thù những người đàn ông mạnh mẽ điều hành một trang web thông tin điện tử quốc gia gây ra sự phù hợp hàng loạt.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vi-VN">
                <a:latin typeface="Calibri (Body)"/>
              </a:rPr>
              <a:t>Vào ngày 02 tháng 11 năm 1988, Robert Tappan Morris một sinh viên tốt nghiệp ngành khoa học máy tính tại đại học Cornell, đã tung ra "sâu" đầu tiên và được gọi là sâu Morris. Nó đã thâm nhập và lây lan trên một lượng lớn các máy tính trên Internet, ước tính vào thời điểm đó một phần mười tất cả kết nối trên internet.</a:t>
            </a:r>
          </a:p>
        </p:txBody>
      </p:sp>
      <p:sp>
        <p:nvSpPr>
          <p:cNvPr id="4" name="Slide Number Placeholder 3"/>
          <p:cNvSpPr>
            <a:spLocks noGrp="1"/>
          </p:cNvSpPr>
          <p:nvPr>
            <p:ph type="sldNum" sz="quarter" idx="5"/>
          </p:nvPr>
        </p:nvSpPr>
        <p:spPr/>
        <p:txBody>
          <a:bodyPr/>
          <a:lstStyle/>
          <a:p>
            <a:fld id="{C1F38C6C-DE55-450C-A9A6-BD5BDBC2CE46}" type="slidenum">
              <a:rPr lang="vi-VN" smtClean="0"/>
              <a:t>16</a:t>
            </a:fld>
            <a:endParaRPr lang="vi-VN"/>
          </a:p>
        </p:txBody>
      </p:sp>
    </p:spTree>
    <p:extLst>
      <p:ext uri="{BB962C8B-B14F-4D97-AF65-F5344CB8AC3E}">
        <p14:creationId xmlns:p14="http://schemas.microsoft.com/office/powerpoint/2010/main" val="4016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vi-VN"/>
              <a:t>Sâu Morris là sâu máy tính đầu tiên được phát tán qua Internet; nó cũng là con sâu đầu tiên thu hút được sự chú ý đáng kể của các phương tiện thông tin đại chúng. Tác giả của nó là Robert Tappan Morris, một sinh viên tại Đại học Cornell. Sâu Morris được thả lên mạng vào ngày 2 tháng 11 năm 1988 từ học viện MIT.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vi-VN"/>
              <a:t>Robert Morris đã bị xử và buộc tội vi phạm Điều luật năm 1986 về lạm dụng và gian lận máy tính (Computer Fraud and Abuse Act). Sau khi chống án, anh ta bị phạt 3 năm án treo, 400 giờ lao động công ích và khoản tiền phạt 10.050 đô la Mỹ.</a:t>
            </a:r>
          </a:p>
        </p:txBody>
      </p:sp>
      <p:sp>
        <p:nvSpPr>
          <p:cNvPr id="4" name="Slide Number Placeholder 3"/>
          <p:cNvSpPr>
            <a:spLocks noGrp="1"/>
          </p:cNvSpPr>
          <p:nvPr>
            <p:ph type="sldNum" sz="quarter" idx="5"/>
          </p:nvPr>
        </p:nvSpPr>
        <p:spPr/>
        <p:txBody>
          <a:bodyPr/>
          <a:lstStyle/>
          <a:p>
            <a:fld id="{C1F38C6C-DE55-450C-A9A6-BD5BDBC2CE46}" type="slidenum">
              <a:rPr lang="vi-VN" smtClean="0"/>
              <a:t>18</a:t>
            </a:fld>
            <a:endParaRPr lang="vi-VN"/>
          </a:p>
        </p:txBody>
      </p:sp>
    </p:spTree>
    <p:extLst>
      <p:ext uri="{BB962C8B-B14F-4D97-AF65-F5344CB8AC3E}">
        <p14:creationId xmlns:p14="http://schemas.microsoft.com/office/powerpoint/2010/main" val="3293321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B83F5B-B132-4BE8-848D-BEB0C30B6886}" type="datetimeFigureOut">
              <a:rPr lang="vi-VN" smtClean="0"/>
              <a:t>06/03/2019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1197893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83F5B-B132-4BE8-848D-BEB0C30B6886}" type="datetimeFigureOut">
              <a:rPr lang="vi-VN" smtClean="0"/>
              <a:t>06/03/2019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10534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83F5B-B132-4BE8-848D-BEB0C30B6886}" type="datetimeFigureOut">
              <a:rPr lang="vi-VN" smtClean="0"/>
              <a:t>06/03/2019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2027807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83F5B-B132-4BE8-848D-BEB0C30B6886}" type="datetimeFigureOut">
              <a:rPr lang="vi-VN" smtClean="0"/>
              <a:t>06/03/2019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1954282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B83F5B-B132-4BE8-848D-BEB0C30B6886}" type="datetimeFigureOut">
              <a:rPr lang="vi-VN" smtClean="0"/>
              <a:t>06/03/2019</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3407801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B83F5B-B132-4BE8-848D-BEB0C30B6886}" type="datetimeFigureOut">
              <a:rPr lang="vi-VN" smtClean="0"/>
              <a:t>06/03/2019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4237663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B83F5B-B132-4BE8-848D-BEB0C30B6886}" type="datetimeFigureOut">
              <a:rPr lang="vi-VN" smtClean="0"/>
              <a:t>06/03/2019</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524721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B83F5B-B132-4BE8-848D-BEB0C30B6886}" type="datetimeFigureOut">
              <a:rPr lang="vi-VN" smtClean="0"/>
              <a:t>06/03/2019</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1970508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B83F5B-B132-4BE8-848D-BEB0C30B6886}" type="datetimeFigureOut">
              <a:rPr lang="vi-VN" smtClean="0"/>
              <a:t>06/03/2019</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265030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B83F5B-B132-4BE8-848D-BEB0C30B6886}" type="datetimeFigureOut">
              <a:rPr lang="vi-VN" smtClean="0"/>
              <a:t>06/03/2019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1047798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B83F5B-B132-4BE8-848D-BEB0C30B6886}" type="datetimeFigureOut">
              <a:rPr lang="vi-VN" smtClean="0"/>
              <a:t>06/03/2019</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9C2B01F3-F74E-4F70-8E3C-7D3AF93A30CD}" type="slidenum">
              <a:rPr lang="vi-VN" smtClean="0"/>
              <a:t>‹#›</a:t>
            </a:fld>
            <a:endParaRPr lang="vi-VN"/>
          </a:p>
        </p:txBody>
      </p:sp>
    </p:spTree>
    <p:extLst>
      <p:ext uri="{BB962C8B-B14F-4D97-AF65-F5344CB8AC3E}">
        <p14:creationId xmlns:p14="http://schemas.microsoft.com/office/powerpoint/2010/main" val="4106293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83F5B-B132-4BE8-848D-BEB0C30B6886}" type="datetimeFigureOut">
              <a:rPr lang="vi-VN" smtClean="0"/>
              <a:t>06/03/2019</a:t>
            </a:fld>
            <a:endParaRPr lang="vi-V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2B01F3-F74E-4F70-8E3C-7D3AF93A30CD}" type="slidenum">
              <a:rPr lang="vi-VN" smtClean="0"/>
              <a:t>‹#›</a:t>
            </a:fld>
            <a:endParaRPr lang="vi-VN"/>
          </a:p>
        </p:txBody>
      </p:sp>
    </p:spTree>
    <p:extLst>
      <p:ext uri="{BB962C8B-B14F-4D97-AF65-F5344CB8AC3E}">
        <p14:creationId xmlns:p14="http://schemas.microsoft.com/office/powerpoint/2010/main" val="16965536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www.avast.com/c-computer-worm"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microsoft.com/office/2017/04/relationships/track" Target="../media/track2.vtt"/></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audio" Target="../media/audio1.wav"/><Relationship Id="rId7" Type="http://schemas.openxmlformats.org/officeDocument/2006/relationships/slide" Target="slide28.xml"/><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8.gif"/><Relationship Id="rId5" Type="http://schemas.openxmlformats.org/officeDocument/2006/relationships/audio" Target="../media/audio3.wav"/><Relationship Id="rId10" Type="http://schemas.openxmlformats.org/officeDocument/2006/relationships/image" Target="../media/image27.gif"/><Relationship Id="rId4" Type="http://schemas.openxmlformats.org/officeDocument/2006/relationships/audio" Target="../media/audio2.wav"/><Relationship Id="rId9" Type="http://schemas.openxmlformats.org/officeDocument/2006/relationships/image" Target="../media/image26.svg"/><Relationship Id="rId14" Type="http://schemas.openxmlformats.org/officeDocument/2006/relationships/audio" Target="../media/audio1.wav"/></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gif"/><Relationship Id="rId3" Type="http://schemas.openxmlformats.org/officeDocument/2006/relationships/audio" Target="../media/audio1.wav"/><Relationship Id="rId7" Type="http://schemas.openxmlformats.org/officeDocument/2006/relationships/slide" Target="slide28.xml"/><Relationship Id="rId12"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0.svg"/><Relationship Id="rId5" Type="http://schemas.openxmlformats.org/officeDocument/2006/relationships/audio" Target="../media/audio2.wav"/><Relationship Id="rId10" Type="http://schemas.openxmlformats.org/officeDocument/2006/relationships/image" Target="../media/image29.png"/><Relationship Id="rId4" Type="http://schemas.openxmlformats.org/officeDocument/2006/relationships/audio" Target="../media/audio3.wav"/><Relationship Id="rId9" Type="http://schemas.openxmlformats.org/officeDocument/2006/relationships/image" Target="../media/image26.svg"/><Relationship Id="rId14" Type="http://schemas.openxmlformats.org/officeDocument/2006/relationships/audio" Target="../media/audio1.wav"/></Relationships>
</file>

<file path=ppt/slides/_rels/slide3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28.gif"/><Relationship Id="rId3" Type="http://schemas.openxmlformats.org/officeDocument/2006/relationships/audio" Target="../media/audio1.wav"/><Relationship Id="rId7" Type="http://schemas.openxmlformats.org/officeDocument/2006/relationships/image" Target="../media/image29.png"/><Relationship Id="rId12"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audio" Target="../media/audio2.wav"/><Relationship Id="rId10" Type="http://schemas.openxmlformats.org/officeDocument/2006/relationships/image" Target="../media/image25.png"/><Relationship Id="rId4" Type="http://schemas.openxmlformats.org/officeDocument/2006/relationships/audio" Target="../media/audio3.wav"/><Relationship Id="rId9" Type="http://schemas.openxmlformats.org/officeDocument/2006/relationships/slide" Target="slide28.xml"/><Relationship Id="rId14" Type="http://schemas.openxmlformats.org/officeDocument/2006/relationships/audio" Target="../media/audio1.wav"/></Relationships>
</file>

<file path=ppt/slides/_rels/slide3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audio" Target="../media/audio1.wav"/><Relationship Id="rId3" Type="http://schemas.openxmlformats.org/officeDocument/2006/relationships/audio" Target="../media/audio1.wav"/><Relationship Id="rId7" Type="http://schemas.openxmlformats.org/officeDocument/2006/relationships/image" Target="../media/image30.svg"/><Relationship Id="rId12" Type="http://schemas.openxmlformats.org/officeDocument/2006/relationships/image" Target="../media/image28.gi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7.gif"/><Relationship Id="rId5" Type="http://schemas.openxmlformats.org/officeDocument/2006/relationships/image" Target="../media/image5.png"/><Relationship Id="rId10" Type="http://schemas.openxmlformats.org/officeDocument/2006/relationships/image" Target="../media/image26.svg"/><Relationship Id="rId4" Type="http://schemas.openxmlformats.org/officeDocument/2006/relationships/audio" Target="../media/audio2.wav"/><Relationship Id="rId9" Type="http://schemas.openxmlformats.org/officeDocument/2006/relationships/image" Target="../media/image25.png"/></Relationships>
</file>

<file path=ppt/slides/_rels/slide33.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28.gif"/><Relationship Id="rId3" Type="http://schemas.openxmlformats.org/officeDocument/2006/relationships/audio" Target="../media/audio1.wav"/><Relationship Id="rId7" Type="http://schemas.openxmlformats.org/officeDocument/2006/relationships/image" Target="../media/image29.png"/><Relationship Id="rId12" Type="http://schemas.openxmlformats.org/officeDocument/2006/relationships/image" Target="../media/image27.gi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6.svg"/><Relationship Id="rId5" Type="http://schemas.openxmlformats.org/officeDocument/2006/relationships/audio" Target="../media/audio2.wav"/><Relationship Id="rId10" Type="http://schemas.openxmlformats.org/officeDocument/2006/relationships/image" Target="../media/image25.png"/><Relationship Id="rId4" Type="http://schemas.openxmlformats.org/officeDocument/2006/relationships/audio" Target="../media/audio3.wav"/><Relationship Id="rId9" Type="http://schemas.openxmlformats.org/officeDocument/2006/relationships/slide" Target="slide28.xml"/><Relationship Id="rId14" Type="http://schemas.openxmlformats.org/officeDocument/2006/relationships/audio" Target="../media/audio1.wav"/></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audio" Target="../media/audio4.wav"/><Relationship Id="rId1" Type="http://schemas.openxmlformats.org/officeDocument/2006/relationships/slideLayout" Target="../slideLayouts/slideLayout2.xml"/><Relationship Id="rId4" Type="http://schemas.openxmlformats.org/officeDocument/2006/relationships/audio" Target="../media/audio4.wav"/></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dailybits.com/the-skinny-on-computer-viruse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microsoft.com/office/2017/04/relationships/track" Target="../media/track1.vtt"/></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2955" y="1122302"/>
            <a:ext cx="5370815" cy="5735697"/>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10325"/>
          <a:stretch/>
        </p:blipFill>
        <p:spPr>
          <a:xfrm flipH="1">
            <a:off x="0" y="1122301"/>
            <a:ext cx="9144000" cy="5750526"/>
          </a:xfrm>
          <a:prstGeom prst="rect">
            <a:avLst/>
          </a:prstGeom>
        </p:spPr>
      </p:pic>
      <p:sp>
        <p:nvSpPr>
          <p:cNvPr id="7" name="Title 6">
            <a:extLst>
              <a:ext uri="{FF2B5EF4-FFF2-40B4-BE49-F238E27FC236}">
                <a16:creationId xmlns:a16="http://schemas.microsoft.com/office/drawing/2014/main" id="{F03A238F-5E18-4DD6-80AF-F21BD276E834}"/>
              </a:ext>
            </a:extLst>
          </p:cNvPr>
          <p:cNvSpPr>
            <a:spLocks noGrp="1"/>
          </p:cNvSpPr>
          <p:nvPr>
            <p:ph type="title"/>
          </p:nvPr>
        </p:nvSpPr>
        <p:spPr>
          <a:xfrm>
            <a:off x="154380" y="3132678"/>
            <a:ext cx="3847230" cy="1014174"/>
          </a:xfrm>
        </p:spPr>
        <p:txBody>
          <a:bodyPr vert="horz" lIns="91440" tIns="45720" rIns="91440" bIns="45720" rtlCol="0" anchor="ctr">
            <a:noAutofit/>
          </a:bodyPr>
          <a:lstStyle/>
          <a:p>
            <a:pPr algn="ctr"/>
            <a:r>
              <a:rPr lang="en-US" sz="5800" b="1">
                <a:solidFill>
                  <a:srgbClr val="000000"/>
                </a:solidFill>
                <a:latin typeface="Dancing Script" panose="03080600040507000D00" pitchFamily="66" charset="0"/>
              </a:rPr>
              <a:t>Chào mừng cô và các bạn đến với bài thuyết trình của nhóm </a:t>
            </a:r>
            <a:br>
              <a:rPr lang="en-US" sz="5800" b="1">
                <a:solidFill>
                  <a:srgbClr val="000000"/>
                </a:solidFill>
                <a:latin typeface="Dancing Script" panose="03080600040507000D00" pitchFamily="66" charset="0"/>
              </a:rPr>
            </a:br>
            <a:r>
              <a:rPr lang="en-US" sz="5800" b="1">
                <a:solidFill>
                  <a:srgbClr val="000000"/>
                </a:solidFill>
                <a:latin typeface="Dancing Script" panose="03080600040507000D00" pitchFamily="66" charset="0"/>
              </a:rPr>
              <a:t>6</a:t>
            </a:r>
            <a:endParaRPr lang="en-US" sz="5800" b="1" kern="1200">
              <a:solidFill>
                <a:srgbClr val="000000"/>
              </a:solidFill>
              <a:latin typeface="Dancing Script" panose="03080600040507000D00" pitchFamily="66" charset="0"/>
            </a:endParaRPr>
          </a:p>
        </p:txBody>
      </p:sp>
      <p:sp>
        <p:nvSpPr>
          <p:cNvPr id="26"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441" y="1608355"/>
            <a:ext cx="4570559" cy="5249645"/>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6" name="Picture 5">
            <a:extLst>
              <a:ext uri="{FF2B5EF4-FFF2-40B4-BE49-F238E27FC236}">
                <a16:creationId xmlns:a16="http://schemas.microsoft.com/office/drawing/2014/main" id="{099CC32C-26FC-4BA5-90CF-4B28057AD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1958" y="3132678"/>
            <a:ext cx="4891149" cy="1565479"/>
          </a:xfrm>
          <a:prstGeom prst="rect">
            <a:avLst/>
          </a:prstGeom>
        </p:spPr>
      </p:pic>
    </p:spTree>
    <p:extLst>
      <p:ext uri="{BB962C8B-B14F-4D97-AF65-F5344CB8AC3E}">
        <p14:creationId xmlns:p14="http://schemas.microsoft.com/office/powerpoint/2010/main" val="165978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anim calcmode="lin" valueType="num">
                                      <p:cBhvr>
                                        <p:cTn id="8" dur="3000" fill="hold"/>
                                        <p:tgtEl>
                                          <p:spTgt spid="7"/>
                                        </p:tgtEl>
                                        <p:attrNameLst>
                                          <p:attrName>ppt_w</p:attrName>
                                        </p:attrNameLst>
                                      </p:cBhvr>
                                      <p:tavLst>
                                        <p:tav tm="0" fmla="#ppt_w*sin(2.5*pi*$)">
                                          <p:val>
                                            <p:fltVal val="0"/>
                                          </p:val>
                                        </p:tav>
                                        <p:tav tm="100000">
                                          <p:val>
                                            <p:fltVal val="1"/>
                                          </p:val>
                                        </p:tav>
                                      </p:tavLst>
                                    </p:anim>
                                    <p:anim calcmode="lin" valueType="num">
                                      <p:cBhvr>
                                        <p:cTn id="9" dur="3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6">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Content Placeholder 3">
            <a:extLst>
              <a:ext uri="{FF2B5EF4-FFF2-40B4-BE49-F238E27FC236}">
                <a16:creationId xmlns:a16="http://schemas.microsoft.com/office/drawing/2014/main" id="{251DCC40-E36E-4B82-BBDD-12F45AB91EEF}"/>
              </a:ext>
            </a:extLst>
          </p:cNvPr>
          <p:cNvPicPr>
            <a:picLocks noGrp="1" noChangeAspect="1"/>
          </p:cNvPicPr>
          <p:nvPr>
            <p:ph idx="1"/>
          </p:nvPr>
        </p:nvPicPr>
        <p:blipFill rotWithShape="1">
          <a:blip r:embed="rId4"/>
          <a:srcRect l="842" r="705" b="2"/>
          <a:stretch/>
        </p:blipFill>
        <p:spPr>
          <a:xfrm>
            <a:off x="20" y="10"/>
            <a:ext cx="9143980" cy="4666928"/>
          </a:xfrm>
          <a:prstGeom prst="rect">
            <a:avLst/>
          </a:prstGeom>
        </p:spPr>
      </p:pic>
      <p:sp>
        <p:nvSpPr>
          <p:cNvPr id="15" name="Oval 18">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333" y="4606470"/>
            <a:ext cx="575734"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603363" y="5090844"/>
            <a:ext cx="7944130" cy="1000655"/>
          </a:xfrm>
        </p:spPr>
        <p:txBody>
          <a:bodyPr vert="horz" lIns="91440" tIns="45720" rIns="91440" bIns="45720" rtlCol="0" anchor="t">
            <a:noAutofit/>
          </a:bodyPr>
          <a:lstStyle/>
          <a:p>
            <a:pPr algn="ctr"/>
            <a:r>
              <a:rPr lang="en-US" sz="3600" b="1">
                <a:solidFill>
                  <a:srgbClr val="000000"/>
                </a:solidFill>
              </a:rPr>
              <a:t>Vi-rút (Virus)</a:t>
            </a:r>
            <a:br>
              <a:rPr lang="en-US" sz="3600" b="1">
                <a:solidFill>
                  <a:srgbClr val="000000"/>
                </a:solidFill>
              </a:rPr>
            </a:br>
            <a:r>
              <a:rPr lang="en-US" sz="3600" b="1">
                <a:solidFill>
                  <a:srgbClr val="000000"/>
                </a:solidFill>
              </a:rPr>
              <a:t>Ví dụ: the Brain 1986</a:t>
            </a:r>
          </a:p>
        </p:txBody>
      </p:sp>
      <p:sp>
        <p:nvSpPr>
          <p:cNvPr id="4" name="Rectangle 3">
            <a:extLst>
              <a:ext uri="{FF2B5EF4-FFF2-40B4-BE49-F238E27FC236}">
                <a16:creationId xmlns:a16="http://schemas.microsoft.com/office/drawing/2014/main" id="{41BA4E6A-CE3B-4421-8327-7245F209FAF8}"/>
              </a:ext>
            </a:extLst>
          </p:cNvPr>
          <p:cNvSpPr/>
          <p:nvPr/>
        </p:nvSpPr>
        <p:spPr>
          <a:xfrm>
            <a:off x="6500813" y="800100"/>
            <a:ext cx="1885950" cy="35242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237813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10" presetClass="entr" presetSubtype="0" fill="hold" grpId="1"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7" presetClass="emph" presetSubtype="2" repeatCount="indefinite" fill="hold" grpId="0" nodeType="withEffect">
                                  <p:stCondLst>
                                    <p:cond delay="0"/>
                                  </p:stCondLst>
                                  <p:childTnLst>
                                    <p:animClr clrSpc="rgb" dir="cw">
                                      <p:cBhvr>
                                        <p:cTn id="13" dur="2000" fill="hold"/>
                                        <p:tgtEl>
                                          <p:spTgt spid="4"/>
                                        </p:tgtEl>
                                        <p:attrNameLst>
                                          <p:attrName>stroke.color</p:attrName>
                                        </p:attrNameLst>
                                      </p:cBhvr>
                                      <p:to>
                                        <a:srgbClr val="FFC000"/>
                                      </p:to>
                                    </p:animClr>
                                    <p:set>
                                      <p:cBhvr>
                                        <p:cTn id="14" dur="200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a:extLst>
              <a:ext uri="{FF2B5EF4-FFF2-40B4-BE49-F238E27FC236}">
                <a16:creationId xmlns:a16="http://schemas.microsoft.com/office/drawing/2014/main" id="{09848C3A-CAC7-4982-A058-E25A8C694D38}"/>
              </a:ext>
            </a:extLst>
          </p:cNvPr>
          <p:cNvPicPr>
            <a:picLocks noGrp="1" noChangeAspect="1"/>
          </p:cNvPicPr>
          <p:nvPr>
            <p:ph idx="1"/>
          </p:nvPr>
        </p:nvPicPr>
        <p:blipFill rotWithShape="1">
          <a:blip r:embed="rId4"/>
          <a:srcRect t="17482" b="1182"/>
          <a:stretch/>
        </p:blipFill>
        <p:spPr>
          <a:xfrm>
            <a:off x="20" y="10"/>
            <a:ext cx="9143980" cy="4666928"/>
          </a:xfrm>
          <a:prstGeom prst="rect">
            <a:avLst/>
          </a:prstGeom>
        </p:spPr>
      </p:pic>
      <p:sp>
        <p:nvSpPr>
          <p:cNvPr id="19" name="Oval 18">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333" y="4606470"/>
            <a:ext cx="575734"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603363" y="5090844"/>
            <a:ext cx="7944130" cy="1000655"/>
          </a:xfrm>
        </p:spPr>
        <p:txBody>
          <a:bodyPr vert="horz" lIns="91440" tIns="45720" rIns="91440" bIns="45720" rtlCol="0" anchor="t">
            <a:noAutofit/>
          </a:bodyPr>
          <a:lstStyle/>
          <a:p>
            <a:pPr algn="ctr"/>
            <a:r>
              <a:rPr lang="en-US" sz="3600" b="1">
                <a:solidFill>
                  <a:srgbClr val="000000"/>
                </a:solidFill>
              </a:rPr>
              <a:t>Vi-rút (Virus)</a:t>
            </a:r>
            <a:br>
              <a:rPr lang="en-US" sz="3600" b="1">
                <a:solidFill>
                  <a:srgbClr val="000000"/>
                </a:solidFill>
              </a:rPr>
            </a:br>
            <a:r>
              <a:rPr lang="en-US" sz="3600" b="1">
                <a:solidFill>
                  <a:srgbClr val="000000"/>
                </a:solidFill>
              </a:rPr>
              <a:t>Ví dụ: Melissa 1999</a:t>
            </a:r>
          </a:p>
        </p:txBody>
      </p:sp>
    </p:spTree>
    <p:extLst>
      <p:ext uri="{BB962C8B-B14F-4D97-AF65-F5344CB8AC3E}">
        <p14:creationId xmlns:p14="http://schemas.microsoft.com/office/powerpoint/2010/main" val="525364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a:extLst>
              <a:ext uri="{FF2B5EF4-FFF2-40B4-BE49-F238E27FC236}">
                <a16:creationId xmlns:a16="http://schemas.microsoft.com/office/drawing/2014/main" id="{72FC641F-49E1-45C5-9167-FFE832EF8E3F}"/>
              </a:ext>
            </a:extLst>
          </p:cNvPr>
          <p:cNvPicPr>
            <a:picLocks noGrp="1" noChangeAspect="1"/>
          </p:cNvPicPr>
          <p:nvPr>
            <p:ph idx="1"/>
          </p:nvPr>
        </p:nvPicPr>
        <p:blipFill rotWithShape="1">
          <a:blip r:embed="rId4"/>
          <a:srcRect r="3013" b="-1"/>
          <a:stretch/>
        </p:blipFill>
        <p:spPr>
          <a:xfrm>
            <a:off x="20" y="10"/>
            <a:ext cx="9143980" cy="4666928"/>
          </a:xfrm>
          <a:prstGeom prst="rect">
            <a:avLst/>
          </a:prstGeom>
        </p:spPr>
      </p:pic>
      <p:sp>
        <p:nvSpPr>
          <p:cNvPr id="19" name="Oval 18">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333" y="4606470"/>
            <a:ext cx="575734"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603363" y="5090844"/>
            <a:ext cx="7944130" cy="1000655"/>
          </a:xfrm>
        </p:spPr>
        <p:txBody>
          <a:bodyPr vert="horz" lIns="91440" tIns="45720" rIns="91440" bIns="45720" rtlCol="0" anchor="t">
            <a:noAutofit/>
          </a:bodyPr>
          <a:lstStyle/>
          <a:p>
            <a:pPr algn="ctr"/>
            <a:r>
              <a:rPr lang="en-US" sz="3600" b="1">
                <a:solidFill>
                  <a:srgbClr val="000000"/>
                </a:solidFill>
              </a:rPr>
              <a:t>Vi-rút (Virus)</a:t>
            </a:r>
            <a:br>
              <a:rPr lang="en-US" sz="3600" b="1">
                <a:solidFill>
                  <a:srgbClr val="000000"/>
                </a:solidFill>
              </a:rPr>
            </a:br>
            <a:r>
              <a:rPr lang="en-US" sz="3600" b="1">
                <a:solidFill>
                  <a:srgbClr val="000000"/>
                </a:solidFill>
              </a:rPr>
              <a:t>Ví dụ: autorun virus</a:t>
            </a:r>
          </a:p>
        </p:txBody>
      </p:sp>
    </p:spTree>
    <p:extLst>
      <p:ext uri="{BB962C8B-B14F-4D97-AF65-F5344CB8AC3E}">
        <p14:creationId xmlns:p14="http://schemas.microsoft.com/office/powerpoint/2010/main" val="2408997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7" name="Content Placeholder 6">
            <a:extLst>
              <a:ext uri="{FF2B5EF4-FFF2-40B4-BE49-F238E27FC236}">
                <a16:creationId xmlns:a16="http://schemas.microsoft.com/office/drawing/2014/main" id="{695E8977-27BE-4433-AFDE-5C0D925181C5}"/>
              </a:ext>
            </a:extLst>
          </p:cNvPr>
          <p:cNvPicPr>
            <a:picLocks noGrp="1"/>
          </p:cNvPicPr>
          <p:nvPr>
            <p:ph idx="1"/>
          </p:nvPr>
        </p:nvPicPr>
        <p:blipFill rotWithShape="1">
          <a:blip r:embed="rId4"/>
          <a:srcRect t="12739" r="-2" b="10048"/>
          <a:stretch/>
        </p:blipFill>
        <p:spPr>
          <a:xfrm>
            <a:off x="20" y="10"/>
            <a:ext cx="9143980" cy="4666928"/>
          </a:xfrm>
          <a:prstGeom prst="rect">
            <a:avLst/>
          </a:prstGeom>
        </p:spPr>
      </p:pic>
      <p:sp>
        <p:nvSpPr>
          <p:cNvPr id="19" name="Oval 18">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333" y="4606470"/>
            <a:ext cx="575734"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603363" y="5090844"/>
            <a:ext cx="7944130" cy="1000655"/>
          </a:xfrm>
        </p:spPr>
        <p:txBody>
          <a:bodyPr vert="horz" lIns="91440" tIns="45720" rIns="91440" bIns="45720" rtlCol="0" anchor="t">
            <a:noAutofit/>
          </a:bodyPr>
          <a:lstStyle/>
          <a:p>
            <a:pPr algn="ctr"/>
            <a:r>
              <a:rPr lang="en-US" sz="3600" b="1">
                <a:solidFill>
                  <a:srgbClr val="000000"/>
                </a:solidFill>
              </a:rPr>
              <a:t>Vi-rút (Virus)</a:t>
            </a:r>
            <a:br>
              <a:rPr lang="en-US" sz="3600" b="1">
                <a:solidFill>
                  <a:srgbClr val="000000"/>
                </a:solidFill>
              </a:rPr>
            </a:br>
            <a:r>
              <a:rPr lang="en-US" sz="3600" b="1">
                <a:solidFill>
                  <a:srgbClr val="000000"/>
                </a:solidFill>
              </a:rPr>
              <a:t>Ví dụ: boot virus</a:t>
            </a:r>
          </a:p>
        </p:txBody>
      </p:sp>
    </p:spTree>
    <p:extLst>
      <p:ext uri="{BB962C8B-B14F-4D97-AF65-F5344CB8AC3E}">
        <p14:creationId xmlns:p14="http://schemas.microsoft.com/office/powerpoint/2010/main" val="153690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F55FFF17-D3D5-4F58-BA56-54EA901CE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8115"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416187" y="2982198"/>
            <a:ext cx="3114675" cy="893602"/>
          </a:xfrm>
        </p:spPr>
        <p:txBody>
          <a:bodyPr vert="horz" lIns="91440" tIns="45720" rIns="91440" bIns="45720" rtlCol="0" anchor="b">
            <a:normAutofit/>
          </a:bodyPr>
          <a:lstStyle/>
          <a:p>
            <a:r>
              <a:rPr lang="en-US" sz="4700" b="1" kern="1200">
                <a:solidFill>
                  <a:schemeClr val="bg1">
                    <a:lumMod val="85000"/>
                    <a:lumOff val="15000"/>
                  </a:schemeClr>
                </a:solidFill>
                <a:latin typeface="+mj-lt"/>
                <a:ea typeface="+mj-ea"/>
                <a:cs typeface="+mj-cs"/>
              </a:rPr>
              <a:t>Sâu (Worm)</a:t>
            </a:r>
          </a:p>
        </p:txBody>
      </p:sp>
      <p:pic>
        <p:nvPicPr>
          <p:cNvPr id="5" name="Content Placeholder 4">
            <a:extLst>
              <a:ext uri="{FF2B5EF4-FFF2-40B4-BE49-F238E27FC236}">
                <a16:creationId xmlns:a16="http://schemas.microsoft.com/office/drawing/2014/main" id="{E9D4A8FB-0479-466E-8F2E-CEA26BC41877}"/>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 r="-8901"/>
          <a:stretch/>
        </p:blipFill>
        <p:spPr>
          <a:xfrm>
            <a:off x="4518115" y="1212690"/>
            <a:ext cx="4947893" cy="4432619"/>
          </a:xfrm>
          <a:prstGeom prst="rect">
            <a:avLst/>
          </a:prstGeom>
        </p:spPr>
      </p:pic>
    </p:spTree>
    <p:extLst>
      <p:ext uri="{BB962C8B-B14F-4D97-AF65-F5344CB8AC3E}">
        <p14:creationId xmlns:p14="http://schemas.microsoft.com/office/powerpoint/2010/main" val="1373393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647371"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451532" y="2250610"/>
            <a:ext cx="2391675" cy="235424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5400" b="1" kern="1200">
                <a:solidFill>
                  <a:srgbClr val="FFFFFF"/>
                </a:solidFill>
                <a:latin typeface="+mj-lt"/>
                <a:ea typeface="+mj-ea"/>
                <a:cs typeface="+mj-cs"/>
              </a:rPr>
              <a:t>Khái niệm</a:t>
            </a:r>
          </a:p>
        </p:txBody>
      </p:sp>
      <p:pic>
        <p:nvPicPr>
          <p:cNvPr id="5" name="Content Placeholder 4" descr="A close up of a toy&#10;&#10;Description automatically generated">
            <a:extLst>
              <a:ext uri="{FF2B5EF4-FFF2-40B4-BE49-F238E27FC236}">
                <a16:creationId xmlns:a16="http://schemas.microsoft.com/office/drawing/2014/main" id="{5A7250EC-8715-4746-93DF-85B14428E2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87484" y="732155"/>
            <a:ext cx="5391149" cy="5391149"/>
          </a:xfrm>
          <a:prstGeom prst="rect">
            <a:avLst/>
          </a:prstGeom>
        </p:spPr>
      </p:pic>
    </p:spTree>
    <p:extLst>
      <p:ext uri="{BB962C8B-B14F-4D97-AF65-F5344CB8AC3E}">
        <p14:creationId xmlns:p14="http://schemas.microsoft.com/office/powerpoint/2010/main" val="379187224"/>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8190312"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018" y="960109"/>
            <a:ext cx="7708392"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966048" y="1284731"/>
            <a:ext cx="7228332" cy="1430696"/>
          </a:xfrm>
        </p:spPr>
        <p:txBody>
          <a:bodyPr>
            <a:normAutofit/>
          </a:bodyPr>
          <a:lstStyle/>
          <a:p>
            <a:r>
              <a:rPr lang="en-US"/>
              <a:t>Sâu (Worm)</a:t>
            </a:r>
            <a:br>
              <a:rPr lang="en-US"/>
            </a:br>
            <a:r>
              <a:rPr lang="en-US" sz="3200"/>
              <a:t>Lịch sử, nguồn gốc</a:t>
            </a:r>
            <a:endParaRPr lang="vi-VN"/>
          </a:p>
        </p:txBody>
      </p:sp>
      <p:sp>
        <p:nvSpPr>
          <p:cNvPr id="3" name="Content Placeholder 2">
            <a:extLst>
              <a:ext uri="{FF2B5EF4-FFF2-40B4-BE49-F238E27FC236}">
                <a16:creationId xmlns:a16="http://schemas.microsoft.com/office/drawing/2014/main" id="{8CDF8EFC-4812-469A-ABCC-7C998D2F9718}"/>
              </a:ext>
            </a:extLst>
          </p:cNvPr>
          <p:cNvSpPr>
            <a:spLocks noGrp="1"/>
          </p:cNvSpPr>
          <p:nvPr>
            <p:ph idx="1"/>
          </p:nvPr>
        </p:nvSpPr>
        <p:spPr>
          <a:xfrm>
            <a:off x="966048" y="2853879"/>
            <a:ext cx="7228332" cy="3043990"/>
          </a:xfrm>
        </p:spPr>
        <p:txBody>
          <a:bodyPr>
            <a:normAutofit/>
          </a:bodyPr>
          <a:lstStyle/>
          <a:p>
            <a:r>
              <a:rPr lang="vi-VN">
                <a:latin typeface="Calibri (Body)"/>
              </a:rPr>
              <a:t>Thuật ngữ "sâu" thực tế lần đầu tiên được sử dụng trong tiểu thuyết năm 1975 của John Brunner, The Shockwave Rider.</a:t>
            </a:r>
          </a:p>
          <a:p>
            <a:r>
              <a:rPr lang="vi-VN">
                <a:latin typeface="Calibri (Body)"/>
              </a:rPr>
              <a:t>Vào ngày 02 tháng 11 năm 1988, Robert Tappan Morris một sinh viên tốt nghiệp ngành khoa học máy tính tại đại học Cornell, đã tung ra "sâu" đầu tiên và được gọi là sâu Morris.</a:t>
            </a:r>
          </a:p>
        </p:txBody>
      </p:sp>
    </p:spTree>
    <p:extLst>
      <p:ext uri="{BB962C8B-B14F-4D97-AF65-F5344CB8AC3E}">
        <p14:creationId xmlns:p14="http://schemas.microsoft.com/office/powerpoint/2010/main" val="280287853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A401E7-96F2-4732-90E0-4B666143853C}"/>
              </a:ext>
            </a:extLst>
          </p:cNvPr>
          <p:cNvSpPr>
            <a:spLocks noGrp="1"/>
          </p:cNvSpPr>
          <p:nvPr>
            <p:ph type="title"/>
          </p:nvPr>
        </p:nvSpPr>
        <p:spPr>
          <a:xfrm>
            <a:off x="1143000" y="4642583"/>
            <a:ext cx="6858000" cy="1099845"/>
          </a:xfrm>
        </p:spPr>
        <p:txBody>
          <a:bodyPr vert="horz" lIns="91440" tIns="45720" rIns="91440" bIns="45720" rtlCol="0" anchor="b">
            <a:normAutofit/>
          </a:bodyPr>
          <a:lstStyle/>
          <a:p>
            <a:pPr algn="ctr"/>
            <a:r>
              <a:rPr lang="en-US" sz="6000"/>
              <a:t>Một số ví dụ</a:t>
            </a:r>
          </a:p>
        </p:txBody>
      </p:sp>
      <p:sp>
        <p:nvSpPr>
          <p:cNvPr id="15" name="Rectangle 14">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173" y="320843"/>
            <a:ext cx="4210176"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061" y="320843"/>
            <a:ext cx="4210177"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10EEE806-AFDE-446D-9E95-241E589F431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77966" y="569497"/>
            <a:ext cx="2736589" cy="3291840"/>
          </a:xfrm>
          <a:prstGeom prst="rect">
            <a:avLst/>
          </a:prstGeom>
        </p:spPr>
      </p:pic>
      <p:pic>
        <p:nvPicPr>
          <p:cNvPr id="8" name="Content Placeholder 7">
            <a:extLst>
              <a:ext uri="{FF2B5EF4-FFF2-40B4-BE49-F238E27FC236}">
                <a16:creationId xmlns:a16="http://schemas.microsoft.com/office/drawing/2014/main" id="{C9186DA4-6A8C-42E1-B298-F4650D0B9C1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flipH="1">
            <a:off x="5429445" y="640080"/>
            <a:ext cx="2736589" cy="3291840"/>
          </a:xfrm>
          <a:prstGeom prst="rect">
            <a:avLst/>
          </a:prstGeom>
        </p:spPr>
      </p:pic>
    </p:spTree>
    <p:extLst>
      <p:ext uri="{BB962C8B-B14F-4D97-AF65-F5344CB8AC3E}">
        <p14:creationId xmlns:p14="http://schemas.microsoft.com/office/powerpoint/2010/main" val="2619329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Content Placeholder 3" descr="A picture containing text, businesscard&#10;&#10;Description automatically generated">
            <a:extLst>
              <a:ext uri="{FF2B5EF4-FFF2-40B4-BE49-F238E27FC236}">
                <a16:creationId xmlns:a16="http://schemas.microsoft.com/office/drawing/2014/main" id="{46C666C1-875D-4AF9-9F24-792A6703DA9E}"/>
              </a:ext>
            </a:extLst>
          </p:cNvPr>
          <p:cNvPicPr>
            <a:picLocks noChangeAspect="1"/>
          </p:cNvPicPr>
          <p:nvPr/>
        </p:nvPicPr>
        <p:blipFill rotWithShape="1">
          <a:blip r:embed="rId3">
            <a:extLst>
              <a:ext uri="{28A0092B-C50C-407E-A947-70E740481C1C}">
                <a14:useLocalDpi xmlns:a14="http://schemas.microsoft.com/office/drawing/2010/main" val="0"/>
              </a:ext>
            </a:extLst>
          </a:blip>
          <a:srcRect t="1328" b="21048"/>
          <a:stretch/>
        </p:blipFill>
        <p:spPr>
          <a:xfrm>
            <a:off x="20" y="10"/>
            <a:ext cx="9143980" cy="4666928"/>
          </a:xfrm>
          <a:prstGeom prst="rect">
            <a:avLst/>
          </a:prstGeom>
        </p:spPr>
      </p:pic>
      <p:pic>
        <p:nvPicPr>
          <p:cNvPr id="59" name="Picture 58">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1" name="Oval 60">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333" y="4606470"/>
            <a:ext cx="575734"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603363" y="5090844"/>
            <a:ext cx="7944130" cy="1181369"/>
          </a:xfrm>
        </p:spPr>
        <p:txBody>
          <a:bodyPr vert="horz" lIns="91440" tIns="45720" rIns="91440" bIns="45720" rtlCol="0" anchor="t">
            <a:normAutofit/>
          </a:bodyPr>
          <a:lstStyle/>
          <a:p>
            <a:pPr algn="ctr"/>
            <a:r>
              <a:rPr lang="en-US" sz="3600" b="1">
                <a:solidFill>
                  <a:srgbClr val="000000"/>
                </a:solidFill>
              </a:rPr>
              <a:t>Sâu (Worm)</a:t>
            </a:r>
            <a:br>
              <a:rPr lang="en-US" sz="3600" b="1">
                <a:solidFill>
                  <a:srgbClr val="000000"/>
                </a:solidFill>
              </a:rPr>
            </a:br>
            <a:r>
              <a:rPr lang="en-US" sz="3600" b="1">
                <a:solidFill>
                  <a:srgbClr val="000000"/>
                </a:solidFill>
              </a:rPr>
              <a:t>Ví dụ: Morris</a:t>
            </a:r>
          </a:p>
        </p:txBody>
      </p:sp>
    </p:spTree>
    <p:extLst>
      <p:ext uri="{BB962C8B-B14F-4D97-AF65-F5344CB8AC3E}">
        <p14:creationId xmlns:p14="http://schemas.microsoft.com/office/powerpoint/2010/main" val="522300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descr="A screenshot of a social media post&#10;&#10;Description automatically generated">
            <a:extLst>
              <a:ext uri="{FF2B5EF4-FFF2-40B4-BE49-F238E27FC236}">
                <a16:creationId xmlns:a16="http://schemas.microsoft.com/office/drawing/2014/main" id="{632E62ED-A97B-48BF-898B-B5FF9917840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4860" b="26861"/>
          <a:stretch/>
        </p:blipFill>
        <p:spPr>
          <a:xfrm>
            <a:off x="20" y="10"/>
            <a:ext cx="9143980" cy="4666928"/>
          </a:xfrm>
          <a:prstGeom prst="rect">
            <a:avLst/>
          </a:prstGeom>
        </p:spPr>
      </p:pic>
      <p:sp>
        <p:nvSpPr>
          <p:cNvPr id="19" name="Oval 18">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333" y="4606470"/>
            <a:ext cx="575734"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603363" y="5090844"/>
            <a:ext cx="7944130" cy="1138506"/>
          </a:xfrm>
        </p:spPr>
        <p:txBody>
          <a:bodyPr vert="horz" lIns="91440" tIns="45720" rIns="91440" bIns="45720" rtlCol="0" anchor="t">
            <a:normAutofit/>
          </a:bodyPr>
          <a:lstStyle/>
          <a:p>
            <a:pPr algn="ctr"/>
            <a:r>
              <a:rPr lang="en-US" sz="3600" b="1">
                <a:solidFill>
                  <a:srgbClr val="000000"/>
                </a:solidFill>
              </a:rPr>
              <a:t>Sâu (Worm)</a:t>
            </a:r>
            <a:br>
              <a:rPr lang="en-US" sz="3600" b="1">
                <a:solidFill>
                  <a:srgbClr val="000000"/>
                </a:solidFill>
              </a:rPr>
            </a:br>
            <a:r>
              <a:rPr lang="en-US" sz="3600" b="1">
                <a:solidFill>
                  <a:srgbClr val="000000"/>
                </a:solidFill>
              </a:rPr>
              <a:t>Ví dụ: ILOVEYOU</a:t>
            </a:r>
          </a:p>
        </p:txBody>
      </p:sp>
      <p:sp>
        <p:nvSpPr>
          <p:cNvPr id="3" name="Rectangle 2">
            <a:extLst>
              <a:ext uri="{FF2B5EF4-FFF2-40B4-BE49-F238E27FC236}">
                <a16:creationId xmlns:a16="http://schemas.microsoft.com/office/drawing/2014/main" id="{80ECC960-EC73-4780-B8EB-91BEF2A43B16}"/>
              </a:ext>
            </a:extLst>
          </p:cNvPr>
          <p:cNvSpPr/>
          <p:nvPr/>
        </p:nvSpPr>
        <p:spPr>
          <a:xfrm>
            <a:off x="100013" y="3629025"/>
            <a:ext cx="2400300" cy="11385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130882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616" y="0"/>
            <a:ext cx="818271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6171CA25-74C9-41F7-A9DE-8353D6763F7D}"/>
              </a:ext>
            </a:extLst>
          </p:cNvPr>
          <p:cNvSpPr>
            <a:spLocks noGrp="1"/>
          </p:cNvSpPr>
          <p:nvPr>
            <p:ph type="ctrTitle"/>
          </p:nvPr>
        </p:nvSpPr>
        <p:spPr>
          <a:xfrm>
            <a:off x="1727200" y="909199"/>
            <a:ext cx="5689600" cy="2878293"/>
          </a:xfrm>
        </p:spPr>
        <p:txBody>
          <a:bodyPr anchor="ctr">
            <a:normAutofit/>
          </a:bodyPr>
          <a:lstStyle/>
          <a:p>
            <a:r>
              <a:rPr lang="en-US" sz="6600" b="1">
                <a:solidFill>
                  <a:srgbClr val="FFFFFF"/>
                </a:solidFill>
                <a:latin typeface="Dancing Script" panose="03080600040507000D00" pitchFamily="66" charset="0"/>
              </a:rPr>
              <a:t>Đề tài:</a:t>
            </a:r>
            <a:endParaRPr lang="vi-VN" sz="6600" b="1">
              <a:solidFill>
                <a:srgbClr val="FFFFFF"/>
              </a:solidFill>
            </a:endParaRPr>
          </a:p>
        </p:txBody>
      </p:sp>
      <p:sp>
        <p:nvSpPr>
          <p:cNvPr id="3" name="TextBox 2">
            <a:extLst>
              <a:ext uri="{FF2B5EF4-FFF2-40B4-BE49-F238E27FC236}">
                <a16:creationId xmlns:a16="http://schemas.microsoft.com/office/drawing/2014/main" id="{F0628D12-E8D5-41F3-8080-BE283C5D4011}"/>
              </a:ext>
            </a:extLst>
          </p:cNvPr>
          <p:cNvSpPr txBox="1"/>
          <p:nvPr/>
        </p:nvSpPr>
        <p:spPr>
          <a:xfrm>
            <a:off x="2241541" y="3075709"/>
            <a:ext cx="1989647" cy="1323439"/>
          </a:xfrm>
          <a:prstGeom prst="rect">
            <a:avLst/>
          </a:prstGeom>
          <a:noFill/>
        </p:spPr>
        <p:txBody>
          <a:bodyPr wrap="none" rtlCol="0">
            <a:spAutoFit/>
          </a:bodyPr>
          <a:lstStyle/>
          <a:p>
            <a:r>
              <a:rPr lang="en-US" sz="8000" b="1">
                <a:solidFill>
                  <a:srgbClr val="FFFFFF"/>
                </a:solidFill>
                <a:latin typeface="Bodoni MT Condensed" panose="02070606080606020203" pitchFamily="18" charset="0"/>
              </a:rPr>
              <a:t>Virus</a:t>
            </a:r>
            <a:endParaRPr lang="vi-VN" sz="7200"/>
          </a:p>
        </p:txBody>
      </p:sp>
      <p:sp>
        <p:nvSpPr>
          <p:cNvPr id="4" name="TextBox 3">
            <a:extLst>
              <a:ext uri="{FF2B5EF4-FFF2-40B4-BE49-F238E27FC236}">
                <a16:creationId xmlns:a16="http://schemas.microsoft.com/office/drawing/2014/main" id="{3D2877F0-6B17-4738-9ABB-EA1196BDC4E0}"/>
              </a:ext>
            </a:extLst>
          </p:cNvPr>
          <p:cNvSpPr txBox="1"/>
          <p:nvPr/>
        </p:nvSpPr>
        <p:spPr>
          <a:xfrm>
            <a:off x="4572000" y="4276038"/>
            <a:ext cx="2428485" cy="1323439"/>
          </a:xfrm>
          <a:prstGeom prst="rect">
            <a:avLst/>
          </a:prstGeom>
          <a:noFill/>
        </p:spPr>
        <p:txBody>
          <a:bodyPr wrap="none" rtlCol="0">
            <a:spAutoFit/>
          </a:bodyPr>
          <a:lstStyle/>
          <a:p>
            <a:r>
              <a:rPr lang="en-US" sz="8000" b="1">
                <a:solidFill>
                  <a:srgbClr val="FFFFFF"/>
                </a:solidFill>
                <a:latin typeface="Bodoni MT Condensed" panose="02070606080606020203" pitchFamily="18" charset="0"/>
              </a:rPr>
              <a:t> Worm</a:t>
            </a:r>
            <a:endParaRPr lang="vi-VN" sz="8000"/>
          </a:p>
        </p:txBody>
      </p:sp>
      <p:sp>
        <p:nvSpPr>
          <p:cNvPr id="5" name="TextBox 4">
            <a:extLst>
              <a:ext uri="{FF2B5EF4-FFF2-40B4-BE49-F238E27FC236}">
                <a16:creationId xmlns:a16="http://schemas.microsoft.com/office/drawing/2014/main" id="{6CD72697-7C23-4435-A284-069D202DD696}"/>
              </a:ext>
            </a:extLst>
          </p:cNvPr>
          <p:cNvSpPr txBox="1"/>
          <p:nvPr/>
        </p:nvSpPr>
        <p:spPr>
          <a:xfrm>
            <a:off x="3735533" y="3552763"/>
            <a:ext cx="1188146" cy="1446550"/>
          </a:xfrm>
          <a:prstGeom prst="rect">
            <a:avLst/>
          </a:prstGeom>
          <a:noFill/>
        </p:spPr>
        <p:txBody>
          <a:bodyPr wrap="none" rtlCol="0">
            <a:spAutoFit/>
          </a:bodyPr>
          <a:lstStyle/>
          <a:p>
            <a:r>
              <a:rPr lang="en-US" sz="8800" b="1">
                <a:solidFill>
                  <a:srgbClr val="FFFFFF"/>
                </a:solidFill>
                <a:latin typeface="Edwardian Script ITC" panose="030303020407070D0804" pitchFamily="66" charset="0"/>
              </a:rPr>
              <a:t>&amp;</a:t>
            </a:r>
            <a:endParaRPr lang="vi-VN" sz="8800"/>
          </a:p>
        </p:txBody>
      </p:sp>
    </p:spTree>
    <p:extLst>
      <p:ext uri="{BB962C8B-B14F-4D97-AF65-F5344CB8AC3E}">
        <p14:creationId xmlns:p14="http://schemas.microsoft.com/office/powerpoint/2010/main" val="970625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after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set>
                                      <p:cBhvr>
                                        <p:cTn id="7" dur="455" fill="hold">
                                          <p:stCondLst>
                                            <p:cond delay="0"/>
                                          </p:stCondLst>
                                        </p:cTn>
                                        <p:tgtEl>
                                          <p:spTgt spid="3">
                                            <p:txEl>
                                              <p:pRg st="0" end="0"/>
                                            </p:txEl>
                                          </p:spTgt>
                                        </p:tgtEl>
                                        <p:attrNameLst>
                                          <p:attrName>style.rotation</p:attrName>
                                        </p:attrNameLst>
                                      </p:cBhvr>
                                      <p:to>
                                        <p:strVal val="-45.0"/>
                                      </p:to>
                                    </p:set>
                                    <p:anim calcmode="lin" valueType="num">
                                      <p:cBhvr>
                                        <p:cTn id="8" dur="455" fill="hold">
                                          <p:stCondLst>
                                            <p:cond delay="455"/>
                                          </p:stCondLst>
                                        </p:cTn>
                                        <p:tgtEl>
                                          <p:spTgt spid="3">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
                                            <p:txEl>
                                              <p:pRg st="0" end="0"/>
                                            </p:txEl>
                                          </p:spTgt>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
                                            <p:txEl>
                                              <p:pRg st="0" end="0"/>
                                            </p:txEl>
                                          </p:spTgt>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3000"/>
                            </p:stCondLst>
                            <p:childTnLst>
                              <p:par>
                                <p:cTn id="13" presetID="3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par>
                          <p:cTn id="19" fill="hold">
                            <p:stCondLst>
                              <p:cond delay="4000"/>
                            </p:stCondLst>
                            <p:childTnLst>
                              <p:par>
                                <p:cTn id="20" presetID="38" presetClass="entr" presetSubtype="0" accel="50000" fill="hold" nodeType="afterEffect">
                                  <p:stCondLst>
                                    <p:cond delay="0"/>
                                  </p:stCondLst>
                                  <p:iterate type="lt">
                                    <p:tmPct val="50000"/>
                                  </p:iterate>
                                  <p:childTnLst>
                                    <p:set>
                                      <p:cBhvr>
                                        <p:cTn id="21" dur="1" fill="hold">
                                          <p:stCondLst>
                                            <p:cond delay="0"/>
                                          </p:stCondLst>
                                        </p:cTn>
                                        <p:tgtEl>
                                          <p:spTgt spid="4">
                                            <p:txEl>
                                              <p:pRg st="0" end="0"/>
                                            </p:txEl>
                                          </p:spTgt>
                                        </p:tgtEl>
                                        <p:attrNameLst>
                                          <p:attrName>style.visibility</p:attrName>
                                        </p:attrNameLst>
                                      </p:cBhvr>
                                      <p:to>
                                        <p:strVal val="visible"/>
                                      </p:to>
                                    </p:set>
                                    <p:set>
                                      <p:cBhvr>
                                        <p:cTn id="22" dur="455" fill="hold">
                                          <p:stCondLst>
                                            <p:cond delay="0"/>
                                          </p:stCondLst>
                                        </p:cTn>
                                        <p:tgtEl>
                                          <p:spTgt spid="4">
                                            <p:txEl>
                                              <p:pRg st="0" end="0"/>
                                            </p:txEl>
                                          </p:spTgt>
                                        </p:tgtEl>
                                        <p:attrNameLst>
                                          <p:attrName>style.rotation</p:attrName>
                                        </p:attrNameLst>
                                      </p:cBhvr>
                                      <p:to>
                                        <p:strVal val="-45.0"/>
                                      </p:to>
                                    </p:set>
                                    <p:anim calcmode="lin" valueType="num">
                                      <p:cBhvr>
                                        <p:cTn id="23" dur="455" fill="hold">
                                          <p:stCondLst>
                                            <p:cond delay="455"/>
                                          </p:stCondLst>
                                        </p:cTn>
                                        <p:tgtEl>
                                          <p:spTgt spid="4">
                                            <p:txEl>
                                              <p:pRg st="0" end="0"/>
                                            </p:txEl>
                                          </p:spTgt>
                                        </p:tgtEl>
                                        <p:attrNameLst>
                                          <p:attrName>style.rotation</p:attrName>
                                        </p:attrNameLst>
                                      </p:cBhvr>
                                      <p:tavLst>
                                        <p:tav tm="0">
                                          <p:val>
                                            <p:fltVal val="-45"/>
                                          </p:val>
                                        </p:tav>
                                        <p:tav tm="69900">
                                          <p:val>
                                            <p:fltVal val="45"/>
                                          </p:val>
                                        </p:tav>
                                        <p:tav tm="100000">
                                          <p:val>
                                            <p:fltVal val="0"/>
                                          </p:val>
                                        </p:tav>
                                      </p:tavLst>
                                    </p:anim>
                                    <p:anim calcmode="lin" valueType="num">
                                      <p:cBhvr>
                                        <p:cTn id="24" dur="455" fill="hold">
                                          <p:stCondLst>
                                            <p:cond delay="0"/>
                                          </p:stCondLst>
                                        </p:cTn>
                                        <p:tgtEl>
                                          <p:spTgt spid="4">
                                            <p:txEl>
                                              <p:pRg st="0" end="0"/>
                                            </p:txEl>
                                          </p:spTgt>
                                        </p:tgtEl>
                                        <p:attrNameLst>
                                          <p:attrName>ppt_y</p:attrName>
                                        </p:attrNameLst>
                                      </p:cBhvr>
                                      <p:tavLst>
                                        <p:tav tm="0">
                                          <p:val>
                                            <p:strVal val="#ppt_y-1"/>
                                          </p:val>
                                        </p:tav>
                                        <p:tav tm="100000">
                                          <p:val>
                                            <p:strVal val="#ppt_y-(0.354*#ppt_w-0.172*#ppt_h)"/>
                                          </p:val>
                                        </p:tav>
                                      </p:tavLst>
                                    </p:anim>
                                    <p:anim calcmode="lin" valueType="num">
                                      <p:cBhvr>
                                        <p:cTn id="25" dur="156" decel="50000" autoRev="1" fill="hold">
                                          <p:stCondLst>
                                            <p:cond delay="455"/>
                                          </p:stCondLst>
                                        </p:cTn>
                                        <p:tgtEl>
                                          <p:spTgt spid="4">
                                            <p:txEl>
                                              <p:pRg st="0" end="0"/>
                                            </p:txEl>
                                          </p:spTgt>
                                        </p:tgtEl>
                                        <p:attrNameLst>
                                          <p:attrName>ppt_y</p:attrName>
                                        </p:attrNameLst>
                                      </p:cBhvr>
                                      <p:tavLst>
                                        <p:tav tm="0">
                                          <p:val>
                                            <p:strVal val="#ppt_y-(0.354*#ppt_w-0.172*#ppt_h)"/>
                                          </p:val>
                                        </p:tav>
                                        <p:tav tm="100000">
                                          <p:val>
                                            <p:strVal val="#ppt_y-(0.354*#ppt_w-0.172*#ppt_h)-#ppt_h/2"/>
                                          </p:val>
                                        </p:tav>
                                      </p:tavLst>
                                    </p:anim>
                                    <p:anim calcmode="lin" valueType="num">
                                      <p:cBhvr>
                                        <p:cTn id="26" dur="136" fill="hold">
                                          <p:stCondLst>
                                            <p:cond delay="864"/>
                                          </p:stCondLst>
                                        </p:cTn>
                                        <p:tgtEl>
                                          <p:spTgt spid="4">
                                            <p:txEl>
                                              <p:pRg st="0" end="0"/>
                                            </p:txEl>
                                          </p:spTgt>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a:extLst>
              <a:ext uri="{FF2B5EF4-FFF2-40B4-BE49-F238E27FC236}">
                <a16:creationId xmlns:a16="http://schemas.microsoft.com/office/drawing/2014/main" id="{632E62ED-A97B-48BF-898B-B5FF9917840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r="1" b="30196"/>
          <a:stretch/>
        </p:blipFill>
        <p:spPr>
          <a:xfrm>
            <a:off x="20" y="10"/>
            <a:ext cx="9143980" cy="4666928"/>
          </a:xfrm>
          <a:prstGeom prst="rect">
            <a:avLst/>
          </a:prstGeom>
        </p:spPr>
      </p:pic>
      <p:sp>
        <p:nvSpPr>
          <p:cNvPr id="19" name="Oval 18">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333" y="4606470"/>
            <a:ext cx="575734"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603363" y="5090844"/>
            <a:ext cx="7944130" cy="1167081"/>
          </a:xfrm>
        </p:spPr>
        <p:txBody>
          <a:bodyPr vert="horz" lIns="91440" tIns="45720" rIns="91440" bIns="45720" rtlCol="0" anchor="t">
            <a:normAutofit/>
          </a:bodyPr>
          <a:lstStyle/>
          <a:p>
            <a:pPr algn="ctr"/>
            <a:r>
              <a:rPr lang="en-US" sz="3600" b="1">
                <a:solidFill>
                  <a:srgbClr val="000000"/>
                </a:solidFill>
              </a:rPr>
              <a:t>Sâu (Worm)</a:t>
            </a:r>
            <a:br>
              <a:rPr lang="en-US" sz="3600" b="1">
                <a:solidFill>
                  <a:srgbClr val="000000"/>
                </a:solidFill>
              </a:rPr>
            </a:br>
            <a:r>
              <a:rPr lang="en-US" sz="3600" b="1">
                <a:solidFill>
                  <a:srgbClr val="000000"/>
                </a:solidFill>
              </a:rPr>
              <a:t>Ví dụ: Code Red</a:t>
            </a:r>
          </a:p>
        </p:txBody>
      </p:sp>
    </p:spTree>
    <p:extLst>
      <p:ext uri="{BB962C8B-B14F-4D97-AF65-F5344CB8AC3E}">
        <p14:creationId xmlns:p14="http://schemas.microsoft.com/office/powerpoint/2010/main" val="161668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EF28D5B-2926-4FE4-BF22-EA37C737E8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a:extLst>
              <a:ext uri="{FF2B5EF4-FFF2-40B4-BE49-F238E27FC236}">
                <a16:creationId xmlns:a16="http://schemas.microsoft.com/office/drawing/2014/main" id="{632E62ED-A97B-48BF-898B-B5FF9917840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5485"/>
          <a:stretch/>
        </p:blipFill>
        <p:spPr>
          <a:xfrm>
            <a:off x="20" y="10"/>
            <a:ext cx="9143980" cy="4666928"/>
          </a:xfrm>
          <a:prstGeom prst="rect">
            <a:avLst/>
          </a:prstGeom>
        </p:spPr>
      </p:pic>
      <p:sp>
        <p:nvSpPr>
          <p:cNvPr id="19" name="Oval 18">
            <a:extLst>
              <a:ext uri="{FF2B5EF4-FFF2-40B4-BE49-F238E27FC236}">
                <a16:creationId xmlns:a16="http://schemas.microsoft.com/office/drawing/2014/main" id="{02E941BD-027E-419D-A57B-79D61423B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333" y="4606470"/>
            <a:ext cx="575734" cy="57513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603363" y="5090844"/>
            <a:ext cx="7944130" cy="1124219"/>
          </a:xfrm>
        </p:spPr>
        <p:txBody>
          <a:bodyPr vert="horz" lIns="91440" tIns="45720" rIns="91440" bIns="45720" rtlCol="0" anchor="t">
            <a:normAutofit/>
          </a:bodyPr>
          <a:lstStyle/>
          <a:p>
            <a:pPr algn="ctr"/>
            <a:r>
              <a:rPr lang="en-US" sz="3600" b="1">
                <a:solidFill>
                  <a:srgbClr val="000000"/>
                </a:solidFill>
              </a:rPr>
              <a:t>Sâu (Worm)</a:t>
            </a:r>
            <a:br>
              <a:rPr lang="en-US" sz="3600" b="1">
                <a:solidFill>
                  <a:srgbClr val="000000"/>
                </a:solidFill>
              </a:rPr>
            </a:br>
            <a:r>
              <a:rPr lang="en-US" sz="3600" b="1">
                <a:solidFill>
                  <a:srgbClr val="000000"/>
                </a:solidFill>
              </a:rPr>
              <a:t>Ví dụ: Code Shikara</a:t>
            </a:r>
          </a:p>
        </p:txBody>
      </p:sp>
      <p:sp>
        <p:nvSpPr>
          <p:cNvPr id="3" name="Rectangle 2">
            <a:extLst>
              <a:ext uri="{FF2B5EF4-FFF2-40B4-BE49-F238E27FC236}">
                <a16:creationId xmlns:a16="http://schemas.microsoft.com/office/drawing/2014/main" id="{2C2A68A4-2341-4A8C-BE98-A5697FAD627B}"/>
              </a:ext>
            </a:extLst>
          </p:cNvPr>
          <p:cNvSpPr/>
          <p:nvPr/>
        </p:nvSpPr>
        <p:spPr>
          <a:xfrm>
            <a:off x="6357938" y="3257550"/>
            <a:ext cx="1514475" cy="1348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95823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repeatCount="indefinite"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A7AB2639-87A0-4605-852C-A65915BECB0A}"/>
              </a:ext>
            </a:extLst>
          </p:cNvPr>
          <p:cNvSpPr>
            <a:spLocks noGrp="1"/>
          </p:cNvSpPr>
          <p:nvPr>
            <p:ph type="title"/>
          </p:nvPr>
        </p:nvSpPr>
        <p:spPr>
          <a:xfrm>
            <a:off x="628649" y="4213939"/>
            <a:ext cx="5190222" cy="2425636"/>
          </a:xfrm>
        </p:spPr>
        <p:txBody>
          <a:bodyPr vert="horz" lIns="91440" tIns="45720" rIns="91440" bIns="45720" rtlCol="0" anchor="ctr">
            <a:normAutofit/>
          </a:bodyPr>
          <a:lstStyle/>
          <a:p>
            <a:pPr algn="r"/>
            <a:r>
              <a:rPr lang="en-US" sz="6000" b="1" kern="1200">
                <a:solidFill>
                  <a:schemeClr val="tx1"/>
                </a:solidFill>
                <a:latin typeface="+mj-lt"/>
                <a:ea typeface="+mj-ea"/>
                <a:cs typeface="+mj-cs"/>
              </a:rPr>
              <a:t>So sánh vi-rút và sâu</a:t>
            </a:r>
          </a:p>
        </p:txBody>
      </p:sp>
      <p:sp>
        <p:nvSpPr>
          <p:cNvPr id="62" name="Oval 6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425" y="1322610"/>
            <a:ext cx="1682850" cy="16828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64" name="Oval 6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6253" y="2707205"/>
            <a:ext cx="721796" cy="7217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66" name="Oval 6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4374" y="2603243"/>
            <a:ext cx="220271" cy="22027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sp>
        <p:nvSpPr>
          <p:cNvPr id="68" name="Freeform: Shape 67">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9087" y="0"/>
            <a:ext cx="4814914" cy="3429000"/>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Calibri" panose="020F0502020204030204"/>
            </a:endParaRPr>
          </a:p>
        </p:txBody>
      </p:sp>
      <p:cxnSp>
        <p:nvCxnSpPr>
          <p:cNvPr id="70" name="Straight Connector 69">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9834" y="4776880"/>
            <a:ext cx="0" cy="130302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485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mputer Virus vs Computer Worm">
            <a:hlinkClick r:id="" action="ppaction://media"/>
            <a:extLst>
              <a:ext uri="{FF2B5EF4-FFF2-40B4-BE49-F238E27FC236}">
                <a16:creationId xmlns:a16="http://schemas.microsoft.com/office/drawing/2014/main" id="{6F2DAF23-2E37-4C6D-B632-DED68B95664B}"/>
              </a:ext>
            </a:extLst>
          </p:cNvPr>
          <p:cNvPicPr>
            <a:picLocks noGrp="1" noChangeAspect="1"/>
          </p:cNvPicPr>
          <p:nvPr>
            <p:ph idx="1"/>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F3DE48AF-3FB2-4F8F-B6C1-EEB05DFEF94F}" label="Computer Virus vs Computer Worm" lang="" r:embed="rId4"/>
                        </p173:trackLst>
                      </p173:tracksInfo>
                    </p:ext>
                  </p14:extLst>
                </p14:media>
              </p:ext>
            </p:extLst>
          </p:nvPr>
        </p:nvPicPr>
        <p:blipFill>
          <a:blip r:embed="rId5"/>
          <a:stretch>
            <a:fillRect/>
          </a:stretch>
        </p:blipFill>
        <p:spPr>
          <a:xfrm>
            <a:off x="61729" y="892030"/>
            <a:ext cx="9020542" cy="5073940"/>
          </a:xfrm>
        </p:spPr>
      </p:pic>
    </p:spTree>
    <p:extLst>
      <p:ext uri="{BB962C8B-B14F-4D97-AF65-F5344CB8AC3E}">
        <p14:creationId xmlns:p14="http://schemas.microsoft.com/office/powerpoint/2010/main" val="20152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59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9697">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Freeform: Shape 46">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6870771"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B2639-87A0-4605-852C-A65915BECB0A}"/>
              </a:ext>
            </a:extLst>
          </p:cNvPr>
          <p:cNvSpPr>
            <a:spLocks noGrp="1"/>
          </p:cNvSpPr>
          <p:nvPr>
            <p:ph type="title"/>
          </p:nvPr>
        </p:nvSpPr>
        <p:spPr>
          <a:xfrm>
            <a:off x="628650" y="5529884"/>
            <a:ext cx="5789535" cy="1096331"/>
          </a:xfrm>
        </p:spPr>
        <p:txBody>
          <a:bodyPr vert="horz" lIns="91440" tIns="45720" rIns="91440" bIns="45720" rtlCol="0" anchor="ctr">
            <a:normAutofit/>
          </a:bodyPr>
          <a:lstStyle/>
          <a:p>
            <a:r>
              <a:rPr lang="en-US" kern="1200">
                <a:solidFill>
                  <a:schemeClr val="tx1"/>
                </a:solidFill>
                <a:latin typeface="+mj-lt"/>
                <a:ea typeface="+mj-ea"/>
                <a:cs typeface="+mj-cs"/>
              </a:rPr>
              <a:t>So sánh vi-rút và sâu</a:t>
            </a:r>
          </a:p>
        </p:txBody>
      </p:sp>
      <p:sp>
        <p:nvSpPr>
          <p:cNvPr id="52" name="Freeform: Shape 48">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2277" y="5367908"/>
            <a:ext cx="257172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6" name="Content Placeholder 5">
            <a:extLst>
              <a:ext uri="{FF2B5EF4-FFF2-40B4-BE49-F238E27FC236}">
                <a16:creationId xmlns:a16="http://schemas.microsoft.com/office/drawing/2014/main" id="{F44EE0A9-4123-4BD6-A907-CD1AF7ACE64C}"/>
              </a:ext>
            </a:extLst>
          </p:cNvPr>
          <p:cNvGraphicFramePr>
            <a:graphicFrameLocks noGrp="1"/>
          </p:cNvGraphicFramePr>
          <p:nvPr>
            <p:ph sz="half" idx="2"/>
            <p:extLst>
              <p:ext uri="{D42A27DB-BD31-4B8C-83A1-F6EECF244321}">
                <p14:modId xmlns:p14="http://schemas.microsoft.com/office/powerpoint/2010/main" val="3333595525"/>
              </p:ext>
            </p:extLst>
          </p:nvPr>
        </p:nvGraphicFramePr>
        <p:xfrm>
          <a:off x="157162" y="342899"/>
          <a:ext cx="8829676" cy="4793223"/>
        </p:xfrm>
        <a:graphic>
          <a:graphicData uri="http://schemas.openxmlformats.org/drawingml/2006/table">
            <a:tbl>
              <a:tblPr firstRow="1" firstCol="1" bandRow="1">
                <a:tableStyleId>{3B4B98B0-60AC-42C2-AFA5-B58CD77FA1E5}</a:tableStyleId>
              </a:tblPr>
              <a:tblGrid>
                <a:gridCol w="2646293">
                  <a:extLst>
                    <a:ext uri="{9D8B030D-6E8A-4147-A177-3AD203B41FA5}">
                      <a16:colId xmlns:a16="http://schemas.microsoft.com/office/drawing/2014/main" val="1197027322"/>
                    </a:ext>
                  </a:extLst>
                </a:gridCol>
                <a:gridCol w="3095605">
                  <a:extLst>
                    <a:ext uri="{9D8B030D-6E8A-4147-A177-3AD203B41FA5}">
                      <a16:colId xmlns:a16="http://schemas.microsoft.com/office/drawing/2014/main" val="2544807987"/>
                    </a:ext>
                  </a:extLst>
                </a:gridCol>
                <a:gridCol w="3087778">
                  <a:extLst>
                    <a:ext uri="{9D8B030D-6E8A-4147-A177-3AD203B41FA5}">
                      <a16:colId xmlns:a16="http://schemas.microsoft.com/office/drawing/2014/main" val="992241200"/>
                    </a:ext>
                  </a:extLst>
                </a:gridCol>
              </a:tblGrid>
              <a:tr h="437642">
                <a:tc>
                  <a:txBody>
                    <a:bodyPr/>
                    <a:lstStyle/>
                    <a:p>
                      <a:pPr algn="ctr">
                        <a:lnSpc>
                          <a:spcPct val="115000"/>
                        </a:lnSpc>
                        <a:spcAft>
                          <a:spcPts val="0"/>
                        </a:spcAft>
                      </a:pPr>
                      <a:r>
                        <a:rPr lang="en-US" sz="2400">
                          <a:effectLst/>
                        </a:rPr>
                        <a:t>Điểm khác nhau</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ctr">
                        <a:lnSpc>
                          <a:spcPct val="115000"/>
                        </a:lnSpc>
                        <a:spcAft>
                          <a:spcPts val="0"/>
                        </a:spcAft>
                      </a:pPr>
                      <a:r>
                        <a:rPr lang="en-US" sz="2400">
                          <a:effectLst/>
                        </a:rPr>
                        <a:t>Vi-rút</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ctr">
                        <a:lnSpc>
                          <a:spcPct val="115000"/>
                        </a:lnSpc>
                        <a:spcAft>
                          <a:spcPts val="0"/>
                        </a:spcAft>
                      </a:pPr>
                      <a:r>
                        <a:rPr lang="en-US" sz="2400">
                          <a:effectLst/>
                        </a:rPr>
                        <a:t>Sâu</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extLst>
                  <a:ext uri="{0D108BD9-81ED-4DB2-BD59-A6C34878D82A}">
                    <a16:rowId xmlns:a16="http://schemas.microsoft.com/office/drawing/2014/main" val="800877092"/>
                  </a:ext>
                </a:extLst>
              </a:tr>
              <a:tr h="1304591">
                <a:tc>
                  <a:txBody>
                    <a:bodyPr/>
                    <a:lstStyle/>
                    <a:p>
                      <a:pPr algn="l">
                        <a:lnSpc>
                          <a:spcPct val="115000"/>
                        </a:lnSpc>
                        <a:spcAft>
                          <a:spcPts val="0"/>
                        </a:spcAft>
                      </a:pPr>
                      <a:r>
                        <a:rPr lang="en-US" sz="2400">
                          <a:effectLst/>
                        </a:rPr>
                        <a:t>Đặc tính lây lan</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Phải cấy chính nó vào một tập tin thực thi để được kích hoạt</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Không cần phải cấy vào một tập tin lưu trữ</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extLst>
                  <a:ext uri="{0D108BD9-81ED-4DB2-BD59-A6C34878D82A}">
                    <a16:rowId xmlns:a16="http://schemas.microsoft.com/office/drawing/2014/main" val="4227090777"/>
                  </a:ext>
                </a:extLst>
              </a:tr>
              <a:tr h="871116">
                <a:tc>
                  <a:txBody>
                    <a:bodyPr/>
                    <a:lstStyle/>
                    <a:p>
                      <a:pPr algn="l">
                        <a:lnSpc>
                          <a:spcPct val="115000"/>
                        </a:lnSpc>
                        <a:spcAft>
                          <a:spcPts val="0"/>
                        </a:spcAft>
                      </a:pPr>
                      <a:r>
                        <a:rPr lang="en-US" sz="2400">
                          <a:effectLst/>
                        </a:rPr>
                        <a:t>Mục tiêu lây lan</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Các tập tin trên máy tính</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Mạng lưới internet</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extLst>
                  <a:ext uri="{0D108BD9-81ED-4DB2-BD59-A6C34878D82A}">
                    <a16:rowId xmlns:a16="http://schemas.microsoft.com/office/drawing/2014/main" val="2494530765"/>
                  </a:ext>
                </a:extLst>
              </a:tr>
              <a:tr h="871116">
                <a:tc>
                  <a:txBody>
                    <a:bodyPr/>
                    <a:lstStyle/>
                    <a:p>
                      <a:pPr algn="l">
                        <a:lnSpc>
                          <a:spcPct val="115000"/>
                        </a:lnSpc>
                        <a:spcAft>
                          <a:spcPts val="0"/>
                        </a:spcAft>
                      </a:pPr>
                      <a:r>
                        <a:rPr lang="en-US" sz="2400">
                          <a:effectLst/>
                        </a:rPr>
                        <a:t>Cần con người tác động</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Có</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Không cần</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extLst>
                  <a:ext uri="{0D108BD9-81ED-4DB2-BD59-A6C34878D82A}">
                    <a16:rowId xmlns:a16="http://schemas.microsoft.com/office/drawing/2014/main" val="1081777789"/>
                  </a:ext>
                </a:extLst>
              </a:tr>
              <a:tr h="437642">
                <a:tc>
                  <a:txBody>
                    <a:bodyPr/>
                    <a:lstStyle/>
                    <a:p>
                      <a:pPr algn="l">
                        <a:lnSpc>
                          <a:spcPct val="115000"/>
                        </a:lnSpc>
                        <a:spcAft>
                          <a:spcPts val="0"/>
                        </a:spcAft>
                      </a:pPr>
                      <a:r>
                        <a:rPr lang="en-US" sz="2400">
                          <a:effectLst/>
                        </a:rPr>
                        <a:t>Tốc độ lây lan</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Chậm hơn sâu</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Nhanh</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extLst>
                  <a:ext uri="{0D108BD9-81ED-4DB2-BD59-A6C34878D82A}">
                    <a16:rowId xmlns:a16="http://schemas.microsoft.com/office/drawing/2014/main" val="2335111972"/>
                  </a:ext>
                </a:extLst>
              </a:tr>
              <a:tr h="871116">
                <a:tc>
                  <a:txBody>
                    <a:bodyPr/>
                    <a:lstStyle/>
                    <a:p>
                      <a:pPr algn="l">
                        <a:lnSpc>
                          <a:spcPct val="115000"/>
                        </a:lnSpc>
                        <a:spcAft>
                          <a:spcPts val="0"/>
                        </a:spcAft>
                      </a:pPr>
                      <a:r>
                        <a:rPr lang="en-US" sz="2400">
                          <a:effectLst/>
                        </a:rPr>
                        <a:t>Biện pháp bảo vệ chủ yếu</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Phần mềm diệt vi-rút</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tc>
                  <a:txBody>
                    <a:bodyPr/>
                    <a:lstStyle/>
                    <a:p>
                      <a:pPr algn="l">
                        <a:lnSpc>
                          <a:spcPct val="115000"/>
                        </a:lnSpc>
                        <a:spcAft>
                          <a:spcPts val="0"/>
                        </a:spcAft>
                      </a:pPr>
                      <a:r>
                        <a:rPr lang="en-US" sz="2400">
                          <a:effectLst/>
                        </a:rPr>
                        <a:t>Phần mềm diệt vi-rút, tường lửa</a:t>
                      </a:r>
                      <a:endParaRPr lang="vi-VN" sz="2400">
                        <a:effectLst/>
                        <a:latin typeface="Times New Roman" panose="02020603050405020304" pitchFamily="18" charset="0"/>
                        <a:ea typeface="Calibri" panose="020F0502020204030204" pitchFamily="34" charset="0"/>
                        <a:cs typeface="Arial" panose="020B0604020202020204" pitchFamily="34" charset="0"/>
                      </a:endParaRPr>
                    </a:p>
                  </a:txBody>
                  <a:tcPr marL="53226" marR="53226" marT="0" marB="0" anchor="ctr"/>
                </a:tc>
                <a:extLst>
                  <a:ext uri="{0D108BD9-81ED-4DB2-BD59-A6C34878D82A}">
                    <a16:rowId xmlns:a16="http://schemas.microsoft.com/office/drawing/2014/main" val="2225274924"/>
                  </a:ext>
                </a:extLst>
              </a:tr>
            </a:tbl>
          </a:graphicData>
        </a:graphic>
      </p:graphicFrame>
    </p:spTree>
    <p:extLst>
      <p:ext uri="{BB962C8B-B14F-4D97-AF65-F5344CB8AC3E}">
        <p14:creationId xmlns:p14="http://schemas.microsoft.com/office/powerpoint/2010/main" val="34792551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ppt_w</p:attrName>
                                        </p:attrNameLst>
                                      </p:cBhvr>
                                      <p:tavLst>
                                        <p:tav tm="0">
                                          <p:val>
                                            <p:fltVal val="0"/>
                                          </p:val>
                                        </p:tav>
                                        <p:tav tm="100000">
                                          <p:val>
                                            <p:strVal val="#ppt_w"/>
                                          </p:val>
                                        </p:tav>
                                      </p:tavLst>
                                    </p:anim>
                                    <p:anim calcmode="lin" valueType="num">
                                      <p:cBhvr>
                                        <p:cTn id="8" dur="2000" fill="hold"/>
                                        <p:tgtEl>
                                          <p:spTgt spid="6"/>
                                        </p:tgtEl>
                                        <p:attrNameLst>
                                          <p:attrName>ppt_h</p:attrName>
                                        </p:attrNameLst>
                                      </p:cBhvr>
                                      <p:tavLst>
                                        <p:tav tm="0">
                                          <p:val>
                                            <p:fltVal val="0"/>
                                          </p:val>
                                        </p:tav>
                                        <p:tav tm="100000">
                                          <p:val>
                                            <p:strVal val="#ppt_h"/>
                                          </p:val>
                                        </p:tav>
                                      </p:tavLst>
                                    </p:anim>
                                    <p:anim calcmode="lin" valueType="num">
                                      <p:cBhvr>
                                        <p:cTn id="9" dur="2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2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1739CA5-F0F5-48E1-8E8C-F24B71827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3">
            <a:extLst>
              <a:ext uri="{FF2B5EF4-FFF2-40B4-BE49-F238E27FC236}">
                <a16:creationId xmlns:a16="http://schemas.microsoft.com/office/drawing/2014/main" id="{3EAD2937-F230-41D4-B9C5-975B129BF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819031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CD444A3-C338-4886-B7F1-4BA2AF46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018" y="960109"/>
            <a:ext cx="7708392"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B2639-87A0-4605-852C-A65915BECB0A}"/>
              </a:ext>
            </a:extLst>
          </p:cNvPr>
          <p:cNvSpPr>
            <a:spLocks noGrp="1"/>
          </p:cNvSpPr>
          <p:nvPr>
            <p:ph type="title"/>
          </p:nvPr>
        </p:nvSpPr>
        <p:spPr>
          <a:xfrm>
            <a:off x="1089492" y="1444741"/>
            <a:ext cx="7018398" cy="1041901"/>
          </a:xfrm>
        </p:spPr>
        <p:txBody>
          <a:bodyPr>
            <a:normAutofit/>
          </a:bodyPr>
          <a:lstStyle/>
          <a:p>
            <a:r>
              <a:rPr lang="en-US"/>
              <a:t>Dấu hiệu nhận biết chung</a:t>
            </a:r>
            <a:endParaRPr lang="vi-VN"/>
          </a:p>
        </p:txBody>
      </p:sp>
      <p:sp>
        <p:nvSpPr>
          <p:cNvPr id="9" name="Content Placeholder 8">
            <a:extLst>
              <a:ext uri="{FF2B5EF4-FFF2-40B4-BE49-F238E27FC236}">
                <a16:creationId xmlns:a16="http://schemas.microsoft.com/office/drawing/2014/main" id="{2D5CDFB0-B9E1-4AF9-9183-1E3966ED41D7}"/>
              </a:ext>
            </a:extLst>
          </p:cNvPr>
          <p:cNvSpPr>
            <a:spLocks noGrp="1"/>
          </p:cNvSpPr>
          <p:nvPr>
            <p:ph sz="half" idx="2"/>
          </p:nvPr>
        </p:nvSpPr>
        <p:spPr>
          <a:xfrm>
            <a:off x="726018" y="2271713"/>
            <a:ext cx="7691964" cy="3129682"/>
          </a:xfrm>
        </p:spPr>
        <p:txBody>
          <a:bodyPr>
            <a:noAutofit/>
          </a:bodyPr>
          <a:lstStyle/>
          <a:p>
            <a:pPr lvl="0"/>
            <a:r>
              <a:rPr lang="en-US"/>
              <a:t>Máy tính chạy chậm, không ổn định.</a:t>
            </a:r>
            <a:endParaRPr lang="vi-VN"/>
          </a:p>
          <a:p>
            <a:pPr lvl="0"/>
            <a:r>
              <a:rPr lang="en-US"/>
              <a:t>Có cảnh báo giả, pop-up xuất hiện, tin nhắn lừa đảo.</a:t>
            </a:r>
            <a:endParaRPr lang="vi-VN"/>
          </a:p>
          <a:p>
            <a:pPr lvl="0"/>
            <a:r>
              <a:rPr lang="en-US"/>
              <a:t>Máy tính lỗi liên tục, hoặc bị lỗi màn hình xanh.</a:t>
            </a:r>
            <a:endParaRPr lang="vi-VN"/>
          </a:p>
          <a:p>
            <a:pPr lvl="0"/>
            <a:r>
              <a:rPr lang="en-US"/>
              <a:t>Ổ cứng, quạt tản nhiệt, RAM, lưu lượng mạng,… hoạt động đáng ngờ và bất thường.</a:t>
            </a:r>
            <a:endParaRPr lang="vi-VN"/>
          </a:p>
          <a:p>
            <a:pPr lvl="0"/>
            <a:r>
              <a:rPr lang="en-US"/>
              <a:t>Xuất hiện những phần mềm lạ, giao diện khác lạ, trình duyệt bị thay đổi,…</a:t>
            </a:r>
            <a:endParaRPr lang="vi-VN"/>
          </a:p>
        </p:txBody>
      </p:sp>
    </p:spTree>
    <p:extLst>
      <p:ext uri="{BB962C8B-B14F-4D97-AF65-F5344CB8AC3E}">
        <p14:creationId xmlns:p14="http://schemas.microsoft.com/office/powerpoint/2010/main" val="22183945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8190312"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018" y="960109"/>
            <a:ext cx="7708392"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8E51B-E809-4EE0-AAE6-CC8C61450D0C}"/>
              </a:ext>
            </a:extLst>
          </p:cNvPr>
          <p:cNvSpPr>
            <a:spLocks noGrp="1"/>
          </p:cNvSpPr>
          <p:nvPr>
            <p:ph type="title"/>
          </p:nvPr>
        </p:nvSpPr>
        <p:spPr>
          <a:xfrm>
            <a:off x="966048" y="1284731"/>
            <a:ext cx="7228332" cy="1430696"/>
          </a:xfrm>
        </p:spPr>
        <p:txBody>
          <a:bodyPr>
            <a:normAutofit/>
          </a:bodyPr>
          <a:lstStyle/>
          <a:p>
            <a:r>
              <a:rPr lang="en-US"/>
              <a:t>Tác hại</a:t>
            </a:r>
            <a:endParaRPr lang="vi-VN"/>
          </a:p>
        </p:txBody>
      </p:sp>
      <p:sp>
        <p:nvSpPr>
          <p:cNvPr id="3" name="Content Placeholder 2">
            <a:extLst>
              <a:ext uri="{FF2B5EF4-FFF2-40B4-BE49-F238E27FC236}">
                <a16:creationId xmlns:a16="http://schemas.microsoft.com/office/drawing/2014/main" id="{A4A344F9-6F6B-4E4A-A651-481A8FB69C15}"/>
              </a:ext>
            </a:extLst>
          </p:cNvPr>
          <p:cNvSpPr>
            <a:spLocks noGrp="1"/>
          </p:cNvSpPr>
          <p:nvPr>
            <p:ph idx="1"/>
          </p:nvPr>
        </p:nvSpPr>
        <p:spPr>
          <a:xfrm>
            <a:off x="966048" y="2853879"/>
            <a:ext cx="7228332" cy="2714771"/>
          </a:xfrm>
        </p:spPr>
        <p:txBody>
          <a:bodyPr>
            <a:normAutofit fontScale="92500" lnSpcReduction="10000"/>
          </a:bodyPr>
          <a:lstStyle/>
          <a:p>
            <a:r>
              <a:rPr lang="vi-VN"/>
              <a:t>Tiêu tốn tài nguyên hệ thống</a:t>
            </a:r>
          </a:p>
          <a:p>
            <a:r>
              <a:rPr lang="vi-VN"/>
              <a:t>Phá hủy dữ liệu</a:t>
            </a:r>
          </a:p>
          <a:p>
            <a:r>
              <a:rPr lang="vi-VN"/>
              <a:t>Phá hủy hệ thống</a:t>
            </a:r>
          </a:p>
          <a:p>
            <a:r>
              <a:rPr lang="vi-VN"/>
              <a:t>Đánh cắp dữ liệu</a:t>
            </a:r>
          </a:p>
          <a:p>
            <a:r>
              <a:rPr lang="vi-VN"/>
              <a:t>Mã hóa dữ liệu để tống tiền</a:t>
            </a:r>
          </a:p>
          <a:p>
            <a:r>
              <a:rPr lang="vi-VN"/>
              <a:t>Gây khó chịu khác…</a:t>
            </a:r>
          </a:p>
        </p:txBody>
      </p:sp>
      <p:sp>
        <p:nvSpPr>
          <p:cNvPr id="7" name="Content Placeholder 2">
            <a:extLst>
              <a:ext uri="{FF2B5EF4-FFF2-40B4-BE49-F238E27FC236}">
                <a16:creationId xmlns:a16="http://schemas.microsoft.com/office/drawing/2014/main" id="{07FB525B-93F3-4491-9E0C-57EB4C40D2CC}"/>
              </a:ext>
            </a:extLst>
          </p:cNvPr>
          <p:cNvSpPr txBox="1">
            <a:spLocks/>
          </p:cNvSpPr>
          <p:nvPr/>
        </p:nvSpPr>
        <p:spPr>
          <a:xfrm>
            <a:off x="966048" y="2853878"/>
            <a:ext cx="7228332" cy="271477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a:t>Sâu còn gây ra hậu quả là đặt một cửa hậu (backdoor) Điều này cho phép máy tính được điều khiển từ xa bởi tác giả sâu như một "thây ma". Mạng của các máy như vậy thường được gọi là botnet và được sử dụng rất phổ biến cho một loạt các mục đích độc hại, bao gồm gửi thư rác hoặc thực hiện các cuộc tấn công DoS.</a:t>
            </a:r>
            <a:endParaRPr lang="vi-VN" sz="3200"/>
          </a:p>
        </p:txBody>
      </p:sp>
    </p:spTree>
    <p:extLst>
      <p:ext uri="{BB962C8B-B14F-4D97-AF65-F5344CB8AC3E}">
        <p14:creationId xmlns:p14="http://schemas.microsoft.com/office/powerpoint/2010/main" val="295226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0" nodeType="clickEffect">
                                  <p:stCondLst>
                                    <p:cond delay="0"/>
                                  </p:stCondLst>
                                  <p:childTnLst>
                                    <p:animEffect transition="out" filter="barn(inVertical)">
                                      <p:cBhvr>
                                        <p:cTn id="31" dur="500"/>
                                        <p:tgtEl>
                                          <p:spTgt spid="3">
                                            <p:txEl>
                                              <p:pRg st="0" end="0"/>
                                            </p:txEl>
                                          </p:spTgt>
                                        </p:tgtEl>
                                      </p:cBhvr>
                                    </p:animEffect>
                                    <p:set>
                                      <p:cBhvr>
                                        <p:cTn id="32" dur="1" fill="hold">
                                          <p:stCondLst>
                                            <p:cond delay="499"/>
                                          </p:stCondLst>
                                        </p:cTn>
                                        <p:tgtEl>
                                          <p:spTgt spid="3">
                                            <p:txEl>
                                              <p:pRg st="0" end="0"/>
                                            </p:txEl>
                                          </p:spTgt>
                                        </p:tgtEl>
                                        <p:attrNameLst>
                                          <p:attrName>style.visibility</p:attrName>
                                        </p:attrNameLst>
                                      </p:cBhvr>
                                      <p:to>
                                        <p:strVal val="hidden"/>
                                      </p:to>
                                    </p:set>
                                  </p:childTnLst>
                                </p:cTn>
                              </p:par>
                            </p:childTnLst>
                          </p:cTn>
                        </p:par>
                        <p:par>
                          <p:cTn id="33" fill="hold">
                            <p:stCondLst>
                              <p:cond delay="500"/>
                            </p:stCondLst>
                            <p:childTnLst>
                              <p:par>
                                <p:cTn id="34" presetID="16" presetClass="exit" presetSubtype="21" fill="hold" grpId="0" nodeType="afterEffect">
                                  <p:stCondLst>
                                    <p:cond delay="0"/>
                                  </p:stCondLst>
                                  <p:childTnLst>
                                    <p:animEffect transition="out" filter="barn(inVertical)">
                                      <p:cBhvr>
                                        <p:cTn id="35" dur="500"/>
                                        <p:tgtEl>
                                          <p:spTgt spid="3">
                                            <p:txEl>
                                              <p:pRg st="1" end="1"/>
                                            </p:txEl>
                                          </p:spTgt>
                                        </p:tgtEl>
                                      </p:cBhvr>
                                    </p:animEffect>
                                    <p:set>
                                      <p:cBhvr>
                                        <p:cTn id="36" dur="1" fill="hold">
                                          <p:stCondLst>
                                            <p:cond delay="499"/>
                                          </p:stCondLst>
                                        </p:cTn>
                                        <p:tgtEl>
                                          <p:spTgt spid="3">
                                            <p:txEl>
                                              <p:pRg st="1" end="1"/>
                                            </p:txEl>
                                          </p:spTgt>
                                        </p:tgtEl>
                                        <p:attrNameLst>
                                          <p:attrName>style.visibility</p:attrName>
                                        </p:attrNameLst>
                                      </p:cBhvr>
                                      <p:to>
                                        <p:strVal val="hidden"/>
                                      </p:to>
                                    </p:set>
                                  </p:childTnLst>
                                </p:cTn>
                              </p:par>
                            </p:childTnLst>
                          </p:cTn>
                        </p:par>
                        <p:par>
                          <p:cTn id="37" fill="hold">
                            <p:stCondLst>
                              <p:cond delay="1000"/>
                            </p:stCondLst>
                            <p:childTnLst>
                              <p:par>
                                <p:cTn id="38" presetID="16" presetClass="exit" presetSubtype="21" fill="hold" grpId="0" nodeType="afterEffect">
                                  <p:stCondLst>
                                    <p:cond delay="0"/>
                                  </p:stCondLst>
                                  <p:childTnLst>
                                    <p:animEffect transition="out" filter="barn(inVertical)">
                                      <p:cBhvr>
                                        <p:cTn id="39" dur="500"/>
                                        <p:tgtEl>
                                          <p:spTgt spid="3">
                                            <p:txEl>
                                              <p:pRg st="2" end="2"/>
                                            </p:txEl>
                                          </p:spTgt>
                                        </p:tgtEl>
                                      </p:cBhvr>
                                    </p:animEffect>
                                    <p:set>
                                      <p:cBhvr>
                                        <p:cTn id="40" dur="1" fill="hold">
                                          <p:stCondLst>
                                            <p:cond delay="499"/>
                                          </p:stCondLst>
                                        </p:cTn>
                                        <p:tgtEl>
                                          <p:spTgt spid="3">
                                            <p:txEl>
                                              <p:pRg st="2" end="2"/>
                                            </p:txEl>
                                          </p:spTgt>
                                        </p:tgtEl>
                                        <p:attrNameLst>
                                          <p:attrName>style.visibility</p:attrName>
                                        </p:attrNameLst>
                                      </p:cBhvr>
                                      <p:to>
                                        <p:strVal val="hidden"/>
                                      </p:to>
                                    </p:set>
                                  </p:childTnLst>
                                </p:cTn>
                              </p:par>
                            </p:childTnLst>
                          </p:cTn>
                        </p:par>
                        <p:par>
                          <p:cTn id="41" fill="hold">
                            <p:stCondLst>
                              <p:cond delay="1500"/>
                            </p:stCondLst>
                            <p:childTnLst>
                              <p:par>
                                <p:cTn id="42" presetID="16" presetClass="exit" presetSubtype="21" fill="hold" grpId="0" nodeType="afterEffect">
                                  <p:stCondLst>
                                    <p:cond delay="0"/>
                                  </p:stCondLst>
                                  <p:childTnLst>
                                    <p:animEffect transition="out" filter="barn(inVertical)">
                                      <p:cBhvr>
                                        <p:cTn id="43" dur="500"/>
                                        <p:tgtEl>
                                          <p:spTgt spid="3">
                                            <p:txEl>
                                              <p:pRg st="3" end="3"/>
                                            </p:txEl>
                                          </p:spTgt>
                                        </p:tgtEl>
                                      </p:cBhvr>
                                    </p:animEffect>
                                    <p:set>
                                      <p:cBhvr>
                                        <p:cTn id="44" dur="1" fill="hold">
                                          <p:stCondLst>
                                            <p:cond delay="499"/>
                                          </p:stCondLst>
                                        </p:cTn>
                                        <p:tgtEl>
                                          <p:spTgt spid="3">
                                            <p:txEl>
                                              <p:pRg st="3" end="3"/>
                                            </p:txEl>
                                          </p:spTgt>
                                        </p:tgtEl>
                                        <p:attrNameLst>
                                          <p:attrName>style.visibility</p:attrName>
                                        </p:attrNameLst>
                                      </p:cBhvr>
                                      <p:to>
                                        <p:strVal val="hidden"/>
                                      </p:to>
                                    </p:set>
                                  </p:childTnLst>
                                </p:cTn>
                              </p:par>
                            </p:childTnLst>
                          </p:cTn>
                        </p:par>
                        <p:par>
                          <p:cTn id="45" fill="hold">
                            <p:stCondLst>
                              <p:cond delay="2000"/>
                            </p:stCondLst>
                            <p:childTnLst>
                              <p:par>
                                <p:cTn id="46" presetID="16" presetClass="exit" presetSubtype="21" fill="hold" grpId="0" nodeType="afterEffect">
                                  <p:stCondLst>
                                    <p:cond delay="0"/>
                                  </p:stCondLst>
                                  <p:childTnLst>
                                    <p:animEffect transition="out" filter="barn(inVertical)">
                                      <p:cBhvr>
                                        <p:cTn id="47" dur="500"/>
                                        <p:tgtEl>
                                          <p:spTgt spid="3">
                                            <p:txEl>
                                              <p:pRg st="4" end="4"/>
                                            </p:txEl>
                                          </p:spTgt>
                                        </p:tgtEl>
                                      </p:cBhvr>
                                    </p:animEffect>
                                    <p:set>
                                      <p:cBhvr>
                                        <p:cTn id="48" dur="1" fill="hold">
                                          <p:stCondLst>
                                            <p:cond delay="499"/>
                                          </p:stCondLst>
                                        </p:cTn>
                                        <p:tgtEl>
                                          <p:spTgt spid="3">
                                            <p:txEl>
                                              <p:pRg st="4" end="4"/>
                                            </p:txEl>
                                          </p:spTgt>
                                        </p:tgtEl>
                                        <p:attrNameLst>
                                          <p:attrName>style.visibility</p:attrName>
                                        </p:attrNameLst>
                                      </p:cBhvr>
                                      <p:to>
                                        <p:strVal val="hidden"/>
                                      </p:to>
                                    </p:set>
                                  </p:childTnLst>
                                </p:cTn>
                              </p:par>
                            </p:childTnLst>
                          </p:cTn>
                        </p:par>
                        <p:par>
                          <p:cTn id="49" fill="hold">
                            <p:stCondLst>
                              <p:cond delay="2500"/>
                            </p:stCondLst>
                            <p:childTnLst>
                              <p:par>
                                <p:cTn id="50" presetID="16" presetClass="exit" presetSubtype="21" fill="hold" grpId="0" nodeType="afterEffect">
                                  <p:stCondLst>
                                    <p:cond delay="0"/>
                                  </p:stCondLst>
                                  <p:childTnLst>
                                    <p:animEffect transition="out" filter="barn(inVertical)">
                                      <p:cBhvr>
                                        <p:cTn id="51" dur="500"/>
                                        <p:tgtEl>
                                          <p:spTgt spid="3">
                                            <p:txEl>
                                              <p:pRg st="5" end="5"/>
                                            </p:txEl>
                                          </p:spTgt>
                                        </p:tgtEl>
                                      </p:cBhvr>
                                    </p:animEffect>
                                    <p:set>
                                      <p:cBhvr>
                                        <p:cTn id="52" dur="1" fill="hold">
                                          <p:stCondLst>
                                            <p:cond delay="499"/>
                                          </p:stCondLst>
                                        </p:cTn>
                                        <p:tgtEl>
                                          <p:spTgt spid="3">
                                            <p:txEl>
                                              <p:pRg st="5" end="5"/>
                                            </p:txEl>
                                          </p:spTgt>
                                        </p:tgtEl>
                                        <p:attrNameLst>
                                          <p:attrName>style.visibility</p:attrName>
                                        </p:attrNameLst>
                                      </p:cBhvr>
                                      <p:to>
                                        <p:strVal val="hidden"/>
                                      </p:to>
                                    </p:set>
                                  </p:childTnLst>
                                </p:cTn>
                              </p:par>
                            </p:childTnLst>
                          </p:cTn>
                        </p:par>
                        <p:par>
                          <p:cTn id="53" fill="hold">
                            <p:stCondLst>
                              <p:cond delay="3000"/>
                            </p:stCondLst>
                            <p:childTnLst>
                              <p:par>
                                <p:cTn id="54" presetID="2" presetClass="entr" presetSubtype="9" fill="hold" grpId="0"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0-#ppt_w/2"/>
                                          </p:val>
                                        </p:tav>
                                        <p:tav tm="100000">
                                          <p:val>
                                            <p:strVal val="#ppt_x"/>
                                          </p:val>
                                        </p:tav>
                                      </p:tavLst>
                                    </p:anim>
                                    <p:anim calcmode="lin" valueType="num">
                                      <p:cBhvr additive="base">
                                        <p:cTn id="5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8190312"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018" y="960109"/>
            <a:ext cx="7708392"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01BC5-A384-4160-8428-457CB0D7CCAE}"/>
              </a:ext>
            </a:extLst>
          </p:cNvPr>
          <p:cNvSpPr>
            <a:spLocks noGrp="1"/>
          </p:cNvSpPr>
          <p:nvPr>
            <p:ph type="title"/>
          </p:nvPr>
        </p:nvSpPr>
        <p:spPr>
          <a:xfrm>
            <a:off x="966048" y="1284731"/>
            <a:ext cx="7228332" cy="1430696"/>
          </a:xfrm>
        </p:spPr>
        <p:txBody>
          <a:bodyPr>
            <a:normAutofit/>
          </a:bodyPr>
          <a:lstStyle/>
          <a:p>
            <a:r>
              <a:rPr lang="en-US"/>
              <a:t>Biện pháp phòng chống</a:t>
            </a:r>
            <a:endParaRPr lang="vi-VN"/>
          </a:p>
        </p:txBody>
      </p:sp>
      <p:sp>
        <p:nvSpPr>
          <p:cNvPr id="3" name="Content Placeholder 2">
            <a:extLst>
              <a:ext uri="{FF2B5EF4-FFF2-40B4-BE49-F238E27FC236}">
                <a16:creationId xmlns:a16="http://schemas.microsoft.com/office/drawing/2014/main" id="{9FDEC482-A752-43B8-9D5D-93712848390C}"/>
              </a:ext>
            </a:extLst>
          </p:cNvPr>
          <p:cNvSpPr>
            <a:spLocks noGrp="1"/>
          </p:cNvSpPr>
          <p:nvPr>
            <p:ph idx="1"/>
          </p:nvPr>
        </p:nvSpPr>
        <p:spPr>
          <a:xfrm>
            <a:off x="966048" y="2575560"/>
            <a:ext cx="7228332" cy="3322309"/>
          </a:xfrm>
        </p:spPr>
        <p:txBody>
          <a:bodyPr>
            <a:normAutofit fontScale="92500" lnSpcReduction="10000"/>
          </a:bodyPr>
          <a:lstStyle/>
          <a:p>
            <a:r>
              <a:rPr lang="vi-VN">
                <a:latin typeface="Calibri (Body)"/>
              </a:rPr>
              <a:t>Hạn chế việc sao chép không cần thiết và không chạy các chương trình tải từ Internet hoặc sao chép từ máy khác khi chua đủ tin cậy.</a:t>
            </a:r>
          </a:p>
          <a:p>
            <a:r>
              <a:rPr lang="vi-VN">
                <a:latin typeface="Calibri (Body)"/>
              </a:rPr>
              <a:t>Không mở những tệp gửi kèm trong thư điện tử nếu có nghi ngờ nguồn gốc hay nội dung thư.</a:t>
            </a:r>
          </a:p>
          <a:p>
            <a:r>
              <a:rPr lang="vi-VN">
                <a:latin typeface="Calibri (Body)"/>
              </a:rPr>
              <a:t>Không truy cập các trang web có nội dung không lành mạnh, hạn chế các trang web có độ bảo mật kém, không có giao thức HTTPS khi truy cập các thông tin nhạy cảm.</a:t>
            </a:r>
          </a:p>
        </p:txBody>
      </p:sp>
      <p:sp>
        <p:nvSpPr>
          <p:cNvPr id="7" name="Content Placeholder 2">
            <a:extLst>
              <a:ext uri="{FF2B5EF4-FFF2-40B4-BE49-F238E27FC236}">
                <a16:creationId xmlns:a16="http://schemas.microsoft.com/office/drawing/2014/main" id="{518B93FB-4A00-4882-9DB8-4A58B8A83D7C}"/>
              </a:ext>
            </a:extLst>
          </p:cNvPr>
          <p:cNvSpPr txBox="1">
            <a:spLocks/>
          </p:cNvSpPr>
          <p:nvPr/>
        </p:nvSpPr>
        <p:spPr>
          <a:xfrm>
            <a:off x="966048" y="2575560"/>
            <a:ext cx="7228332" cy="332230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Thường xuyên cập nhật các bản sửa lỗi cho các phần mềm chạy trên máy tính, đặc biệt hệ điều hành nhằm hạn chế các cửa hậu có thể bị khai thác.</a:t>
            </a:r>
            <a:endParaRPr lang="vi-VN"/>
          </a:p>
          <a:p>
            <a:r>
              <a:rPr lang="en-US"/>
              <a:t>Định kì sao lưu dữ liệu để có thể khôi phục khi bị phá hoại.</a:t>
            </a:r>
            <a:endParaRPr lang="vi-VN"/>
          </a:p>
          <a:p>
            <a:r>
              <a:rPr lang="en-US"/>
              <a:t>Định kì quét bằng các phần mềm diệt vi-rút đáng tin cậy, thường xuyên cập nhật cơ sở dữ liệu vi-rút.</a:t>
            </a:r>
            <a:endParaRPr lang="vi-VN">
              <a:latin typeface="Calibri (Body)"/>
            </a:endParaRPr>
          </a:p>
        </p:txBody>
      </p:sp>
    </p:spTree>
    <p:extLst>
      <p:ext uri="{BB962C8B-B14F-4D97-AF65-F5344CB8AC3E}">
        <p14:creationId xmlns:p14="http://schemas.microsoft.com/office/powerpoint/2010/main" val="317307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3">
                                            <p:txEl>
                                              <p:pRg st="0" end="0"/>
                                            </p:txEl>
                                          </p:spTgt>
                                        </p:tgtEl>
                                      </p:cBhvr>
                                    </p:animEffect>
                                    <p:set>
                                      <p:cBhvr>
                                        <p:cTn id="20" dur="1" fill="hold">
                                          <p:stCondLst>
                                            <p:cond delay="499"/>
                                          </p:stCondLst>
                                        </p:cTn>
                                        <p:tgtEl>
                                          <p:spTgt spid="3">
                                            <p:txEl>
                                              <p:pRg st="0" end="0"/>
                                            </p:txEl>
                                          </p:spTgt>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grpId="0" nodeType="afterEffect">
                                  <p:stCondLst>
                                    <p:cond delay="0"/>
                                  </p:stCondLst>
                                  <p:childTnLst>
                                    <p:animEffect transition="out" filter="fade">
                                      <p:cBhvr>
                                        <p:cTn id="23" dur="500"/>
                                        <p:tgtEl>
                                          <p:spTgt spid="3">
                                            <p:txEl>
                                              <p:pRg st="1" end="1"/>
                                            </p:txEl>
                                          </p:spTgt>
                                        </p:tgtEl>
                                      </p:cBhvr>
                                    </p:animEffect>
                                    <p:set>
                                      <p:cBhvr>
                                        <p:cTn id="24" dur="1" fill="hold">
                                          <p:stCondLst>
                                            <p:cond delay="499"/>
                                          </p:stCondLst>
                                        </p:cTn>
                                        <p:tgtEl>
                                          <p:spTgt spid="3">
                                            <p:txEl>
                                              <p:pRg st="1" end="1"/>
                                            </p:txEl>
                                          </p:spTgt>
                                        </p:tgtEl>
                                        <p:attrNameLst>
                                          <p:attrName>style.visibility</p:attrName>
                                        </p:attrNameLst>
                                      </p:cBhvr>
                                      <p:to>
                                        <p:strVal val="hidden"/>
                                      </p:to>
                                    </p:set>
                                  </p:childTnLst>
                                </p:cTn>
                              </p:par>
                            </p:childTnLst>
                          </p:cTn>
                        </p:par>
                        <p:par>
                          <p:cTn id="25" fill="hold">
                            <p:stCondLst>
                              <p:cond delay="1000"/>
                            </p:stCondLst>
                            <p:childTnLst>
                              <p:par>
                                <p:cTn id="26" presetID="10" presetClass="exit" presetSubtype="0" fill="hold" grpId="0" nodeType="afterEffect">
                                  <p:stCondLst>
                                    <p:cond delay="0"/>
                                  </p:stCondLst>
                                  <p:childTnLst>
                                    <p:animEffect transition="out" filter="fade">
                                      <p:cBhvr>
                                        <p:cTn id="27" dur="500"/>
                                        <p:tgtEl>
                                          <p:spTgt spid="3">
                                            <p:txEl>
                                              <p:pRg st="2" end="2"/>
                                            </p:txEl>
                                          </p:spTgt>
                                        </p:tgtEl>
                                      </p:cBhvr>
                                    </p:animEffect>
                                    <p:set>
                                      <p:cBhvr>
                                        <p:cTn id="28" dur="1" fill="hold">
                                          <p:stCondLst>
                                            <p:cond delay="499"/>
                                          </p:stCondLst>
                                        </p:cTn>
                                        <p:tgtEl>
                                          <p:spTgt spid="3">
                                            <p:txEl>
                                              <p:pRg st="2" end="2"/>
                                            </p:txEl>
                                          </p:spTgt>
                                        </p:tgtEl>
                                        <p:attrNameLst>
                                          <p:attrName>style.visibility</p:attrName>
                                        </p:attrNameLst>
                                      </p:cBhvr>
                                      <p:to>
                                        <p:strVal val="hidden"/>
                                      </p:to>
                                    </p:set>
                                  </p:childTnLst>
                                </p:cTn>
                              </p:par>
                              <p:par>
                                <p:cTn id="29" presetID="22" presetClass="entr" presetSubtype="4" fill="hold" nodeType="with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wipe(down)">
                                      <p:cBhvr>
                                        <p:cTn id="31" dur="500"/>
                                        <p:tgtEl>
                                          <p:spTgt spid="7">
                                            <p:txEl>
                                              <p:pRg st="0" end="0"/>
                                            </p:txEl>
                                          </p:spTgt>
                                        </p:tgtEl>
                                      </p:cBhvr>
                                    </p:animEffect>
                                  </p:childTnLst>
                                </p:cTn>
                              </p:par>
                            </p:childTnLst>
                          </p:cTn>
                        </p:par>
                        <p:par>
                          <p:cTn id="32" fill="hold">
                            <p:stCondLst>
                              <p:cond delay="1500"/>
                            </p:stCondLst>
                            <p:childTnLst>
                              <p:par>
                                <p:cTn id="33" presetID="22" presetClass="entr" presetSubtype="4" fill="hold" nodeType="after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Effect transition="in" filter="wipe(down)">
                                      <p:cBhvr>
                                        <p:cTn id="35" dur="500"/>
                                        <p:tgtEl>
                                          <p:spTgt spid="7">
                                            <p:txEl>
                                              <p:pRg st="1" end="1"/>
                                            </p:txEl>
                                          </p:spTgt>
                                        </p:tgtEl>
                                      </p:cBhvr>
                                    </p:animEffect>
                                  </p:childTnLst>
                                </p:cTn>
                              </p:par>
                            </p:childTnLst>
                          </p:cTn>
                        </p:par>
                        <p:par>
                          <p:cTn id="36" fill="hold">
                            <p:stCondLst>
                              <p:cond delay="2000"/>
                            </p:stCondLst>
                            <p:childTnLst>
                              <p:par>
                                <p:cTn id="37" presetID="22" presetClass="entr" presetSubtype="4" fill="hold" nodeType="after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animEffect transition="in" filter="wipe(down)">
                                      <p:cBhvr>
                                        <p:cTn id="3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27D26423-D2F6-41A2-A8BF-847082E37E98}"/>
              </a:ext>
            </a:extLst>
          </p:cNvPr>
          <p:cNvSpPr>
            <a:spLocks noGrp="1"/>
          </p:cNvSpPr>
          <p:nvPr>
            <p:ph type="title"/>
          </p:nvPr>
        </p:nvSpPr>
        <p:spPr>
          <a:xfrm>
            <a:off x="884419" y="826680"/>
            <a:ext cx="7375161" cy="1325563"/>
          </a:xfrm>
        </p:spPr>
        <p:txBody>
          <a:bodyPr>
            <a:normAutofit/>
          </a:bodyPr>
          <a:lstStyle/>
          <a:p>
            <a:pPr algn="ctr"/>
            <a:r>
              <a:rPr lang="en-US" b="1">
                <a:solidFill>
                  <a:srgbClr val="FFFFFF"/>
                </a:solidFill>
              </a:rPr>
              <a:t>Đố vui ‘không có thưởng’</a:t>
            </a:r>
            <a:endParaRPr lang="vi-VN" b="1">
              <a:solidFill>
                <a:srgbClr val="FFFFFF"/>
              </a:solidFill>
            </a:endParaRPr>
          </a:p>
        </p:txBody>
      </p:sp>
      <p:graphicFrame>
        <p:nvGraphicFramePr>
          <p:cNvPr id="6" name="Content Placeholder 5">
            <a:extLst>
              <a:ext uri="{FF2B5EF4-FFF2-40B4-BE49-F238E27FC236}">
                <a16:creationId xmlns:a16="http://schemas.microsoft.com/office/drawing/2014/main" id="{DE4A9F3D-BCAC-4687-8197-E86C0E360DE4}"/>
              </a:ext>
            </a:extLst>
          </p:cNvPr>
          <p:cNvGraphicFramePr>
            <a:graphicFrameLocks noGrp="1"/>
          </p:cNvGraphicFramePr>
          <p:nvPr>
            <p:ph idx="1"/>
            <p:extLst>
              <p:ext uri="{D42A27DB-BD31-4B8C-83A1-F6EECF244321}">
                <p14:modId xmlns:p14="http://schemas.microsoft.com/office/powerpoint/2010/main" val="848410886"/>
              </p:ext>
            </p:extLst>
          </p:nvPr>
        </p:nvGraphicFramePr>
        <p:xfrm>
          <a:off x="777240" y="2899956"/>
          <a:ext cx="758952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Graphic 7" descr="Line Arrow: Slight curve">
            <a:hlinkClick r:id="rId8" action="ppaction://hlinksldjump"/>
            <a:extLst>
              <a:ext uri="{FF2B5EF4-FFF2-40B4-BE49-F238E27FC236}">
                <a16:creationId xmlns:a16="http://schemas.microsoft.com/office/drawing/2014/main" id="{45C393CC-FC8F-4996-9163-2D8BBA7EE075}"/>
              </a:ext>
            </a:extLst>
          </p:cNvPr>
          <p:cNvSpPr/>
          <p:nvPr/>
        </p:nvSpPr>
        <p:spPr>
          <a:xfrm>
            <a:off x="4191145" y="6286606"/>
            <a:ext cx="790575" cy="314325"/>
          </a:xfrm>
          <a:custGeom>
            <a:avLst/>
            <a:gdLst>
              <a:gd name="connsiteX0" fmla="*/ 790315 w 790575"/>
              <a:gd name="connsiteY0" fmla="*/ 138052 h 314325"/>
              <a:gd name="connsiteX1" fmla="*/ 656965 w 790575"/>
              <a:gd name="connsiteY1" fmla="*/ 4702 h 314325"/>
              <a:gd name="connsiteX2" fmla="*/ 620770 w 790575"/>
              <a:gd name="connsiteY2" fmla="*/ 8512 h 314325"/>
              <a:gd name="connsiteX3" fmla="*/ 616960 w 790575"/>
              <a:gd name="connsiteY3" fmla="*/ 44707 h 314325"/>
              <a:gd name="connsiteX4" fmla="*/ 701733 w 790575"/>
              <a:gd name="connsiteY4" fmla="*/ 129479 h 314325"/>
              <a:gd name="connsiteX5" fmla="*/ 599815 w 790575"/>
              <a:gd name="connsiteY5" fmla="*/ 129479 h 314325"/>
              <a:gd name="connsiteX6" fmla="*/ 514090 w 790575"/>
              <a:gd name="connsiteY6" fmla="*/ 130432 h 314325"/>
              <a:gd name="connsiteX7" fmla="*/ 54985 w 790575"/>
              <a:gd name="connsiteY7" fmla="*/ 41849 h 314325"/>
              <a:gd name="connsiteX8" fmla="*/ 16885 w 790575"/>
              <a:gd name="connsiteY8" fmla="*/ 27562 h 314325"/>
              <a:gd name="connsiteX9" fmla="*/ 2598 w 790575"/>
              <a:gd name="connsiteY9" fmla="*/ 65662 h 314325"/>
              <a:gd name="connsiteX10" fmla="*/ 411220 w 790575"/>
              <a:gd name="connsiteY10" fmla="*/ 189487 h 314325"/>
              <a:gd name="connsiteX11" fmla="*/ 515043 w 790575"/>
              <a:gd name="connsiteY11" fmla="*/ 188534 h 314325"/>
              <a:gd name="connsiteX12" fmla="*/ 599815 w 790575"/>
              <a:gd name="connsiteY12" fmla="*/ 187582 h 314325"/>
              <a:gd name="connsiteX13" fmla="*/ 702685 w 790575"/>
              <a:gd name="connsiteY13" fmla="*/ 187582 h 314325"/>
              <a:gd name="connsiteX14" fmla="*/ 617913 w 790575"/>
              <a:gd name="connsiteY14" fmla="*/ 272354 h 314325"/>
              <a:gd name="connsiteX15" fmla="*/ 619818 w 790575"/>
              <a:gd name="connsiteY15" fmla="*/ 310454 h 314325"/>
              <a:gd name="connsiteX16" fmla="*/ 657918 w 790575"/>
              <a:gd name="connsiteY16" fmla="*/ 312359 h 314325"/>
              <a:gd name="connsiteX17" fmla="*/ 791268 w 790575"/>
              <a:gd name="connsiteY17" fmla="*/ 179009 h 314325"/>
              <a:gd name="connsiteX18" fmla="*/ 796983 w 790575"/>
              <a:gd name="connsiteY18" fmla="*/ 169484 h 314325"/>
              <a:gd name="connsiteX19" fmla="*/ 797935 w 790575"/>
              <a:gd name="connsiteY19" fmla="*/ 166627 h 314325"/>
              <a:gd name="connsiteX20" fmla="*/ 798888 w 790575"/>
              <a:gd name="connsiteY20" fmla="*/ 164722 h 314325"/>
              <a:gd name="connsiteX21" fmla="*/ 798888 w 790575"/>
              <a:gd name="connsiteY21" fmla="*/ 161864 h 314325"/>
              <a:gd name="connsiteX22" fmla="*/ 798888 w 790575"/>
              <a:gd name="connsiteY22" fmla="*/ 159007 h 314325"/>
              <a:gd name="connsiteX23" fmla="*/ 798888 w 790575"/>
              <a:gd name="connsiteY23" fmla="*/ 157102 h 314325"/>
              <a:gd name="connsiteX24" fmla="*/ 790315 w 790575"/>
              <a:gd name="connsiteY24" fmla="*/ 13805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0575" h="314325">
                <a:moveTo>
                  <a:pt x="790315" y="138052"/>
                </a:moveTo>
                <a:lnTo>
                  <a:pt x="656965" y="4702"/>
                </a:lnTo>
                <a:cubicBezTo>
                  <a:pt x="645535" y="-2918"/>
                  <a:pt x="630295" y="-1013"/>
                  <a:pt x="620770" y="8512"/>
                </a:cubicBezTo>
                <a:cubicBezTo>
                  <a:pt x="611245" y="18037"/>
                  <a:pt x="609340" y="33277"/>
                  <a:pt x="616960" y="44707"/>
                </a:cubicBezTo>
                <a:lnTo>
                  <a:pt x="701733" y="129479"/>
                </a:lnTo>
                <a:lnTo>
                  <a:pt x="599815" y="129479"/>
                </a:lnTo>
                <a:cubicBezTo>
                  <a:pt x="573145" y="129479"/>
                  <a:pt x="544570" y="130432"/>
                  <a:pt x="514090" y="130432"/>
                </a:cubicBezTo>
                <a:cubicBezTo>
                  <a:pt x="348355" y="133289"/>
                  <a:pt x="96895" y="137099"/>
                  <a:pt x="54985" y="41849"/>
                </a:cubicBezTo>
                <a:cubicBezTo>
                  <a:pt x="48318" y="27562"/>
                  <a:pt x="32125" y="20894"/>
                  <a:pt x="16885" y="27562"/>
                </a:cubicBezTo>
                <a:cubicBezTo>
                  <a:pt x="2598" y="34229"/>
                  <a:pt x="-4070" y="50422"/>
                  <a:pt x="2598" y="65662"/>
                </a:cubicBezTo>
                <a:cubicBezTo>
                  <a:pt x="51175" y="174247"/>
                  <a:pt x="234055" y="189487"/>
                  <a:pt x="411220" y="189487"/>
                </a:cubicBezTo>
                <a:cubicBezTo>
                  <a:pt x="446463" y="189487"/>
                  <a:pt x="481705" y="188534"/>
                  <a:pt x="515043" y="188534"/>
                </a:cubicBezTo>
                <a:cubicBezTo>
                  <a:pt x="545523" y="187582"/>
                  <a:pt x="574098" y="187582"/>
                  <a:pt x="599815" y="187582"/>
                </a:cubicBezTo>
                <a:lnTo>
                  <a:pt x="702685" y="187582"/>
                </a:lnTo>
                <a:lnTo>
                  <a:pt x="617913" y="272354"/>
                </a:lnTo>
                <a:cubicBezTo>
                  <a:pt x="609340" y="283784"/>
                  <a:pt x="610293" y="299977"/>
                  <a:pt x="619818" y="310454"/>
                </a:cubicBezTo>
                <a:cubicBezTo>
                  <a:pt x="629343" y="320932"/>
                  <a:pt x="646488" y="321884"/>
                  <a:pt x="657918" y="312359"/>
                </a:cubicBezTo>
                <a:lnTo>
                  <a:pt x="791268" y="179009"/>
                </a:lnTo>
                <a:cubicBezTo>
                  <a:pt x="794125" y="176152"/>
                  <a:pt x="796030" y="173294"/>
                  <a:pt x="796983" y="169484"/>
                </a:cubicBezTo>
                <a:cubicBezTo>
                  <a:pt x="796983" y="168532"/>
                  <a:pt x="797935" y="167579"/>
                  <a:pt x="797935" y="166627"/>
                </a:cubicBezTo>
                <a:cubicBezTo>
                  <a:pt x="797935" y="165674"/>
                  <a:pt x="797935" y="165674"/>
                  <a:pt x="798888" y="164722"/>
                </a:cubicBezTo>
                <a:cubicBezTo>
                  <a:pt x="798888" y="163769"/>
                  <a:pt x="798888" y="162817"/>
                  <a:pt x="798888" y="161864"/>
                </a:cubicBezTo>
                <a:cubicBezTo>
                  <a:pt x="798888" y="160912"/>
                  <a:pt x="798888" y="159959"/>
                  <a:pt x="798888" y="159007"/>
                </a:cubicBezTo>
                <a:cubicBezTo>
                  <a:pt x="798888" y="158054"/>
                  <a:pt x="798888" y="158054"/>
                  <a:pt x="798888" y="157102"/>
                </a:cubicBezTo>
                <a:cubicBezTo>
                  <a:pt x="797935" y="149482"/>
                  <a:pt x="795078" y="142814"/>
                  <a:pt x="790315" y="138052"/>
                </a:cubicBezTo>
                <a:close/>
              </a:path>
            </a:pathLst>
          </a:custGeom>
          <a:solidFill>
            <a:schemeClr val="tx1"/>
          </a:solidFill>
          <a:ln w="9525" cap="flat">
            <a:noFill/>
            <a:prstDash val="solid"/>
            <a:miter/>
          </a:ln>
        </p:spPr>
        <p:txBody>
          <a:bodyPr rtlCol="0" anchor="ctr"/>
          <a:lstStyle/>
          <a:p>
            <a:endParaRPr lang="vi-VN"/>
          </a:p>
        </p:txBody>
      </p:sp>
      <p:cxnSp>
        <p:nvCxnSpPr>
          <p:cNvPr id="4" name="Straight Connector 3">
            <a:extLst>
              <a:ext uri="{FF2B5EF4-FFF2-40B4-BE49-F238E27FC236}">
                <a16:creationId xmlns:a16="http://schemas.microsoft.com/office/drawing/2014/main" id="{C2BB6F88-1442-4AC2-A148-562400918FCB}"/>
              </a:ext>
            </a:extLst>
          </p:cNvPr>
          <p:cNvCxnSpPr/>
          <p:nvPr/>
        </p:nvCxnSpPr>
        <p:spPr>
          <a:xfrm>
            <a:off x="3686175" y="1071563"/>
            <a:ext cx="885825" cy="91440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A2C63FB6-2EC2-47D0-A9A0-F2468188FD01}"/>
              </a:ext>
            </a:extLst>
          </p:cNvPr>
          <p:cNvCxnSpPr>
            <a:cxnSpLocks/>
          </p:cNvCxnSpPr>
          <p:nvPr/>
        </p:nvCxnSpPr>
        <p:spPr>
          <a:xfrm flipV="1">
            <a:off x="3700607" y="1032261"/>
            <a:ext cx="885825" cy="91440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59742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repeatCount="indefinite"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par>
                                <p:cTn id="10" presetID="45" presetClass="entr" presetSubtype="0" repeatCount="indefinite"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000"/>
                                        <p:tgtEl>
                                          <p:spTgt spid="9"/>
                                        </p:tgtEl>
                                      </p:cBhvr>
                                    </p:animEffect>
                                    <p:anim calcmode="lin" valueType="num">
                                      <p:cBhvr>
                                        <p:cTn id="13" dur="2000" fill="hold"/>
                                        <p:tgtEl>
                                          <p:spTgt spid="9"/>
                                        </p:tgtEl>
                                        <p:attrNameLst>
                                          <p:attrName>ppt_w</p:attrName>
                                        </p:attrNameLst>
                                      </p:cBhvr>
                                      <p:tavLst>
                                        <p:tav tm="0" fmla="#ppt_w*sin(2.5*pi*$)">
                                          <p:val>
                                            <p:fltVal val="0"/>
                                          </p:val>
                                        </p:tav>
                                        <p:tav tm="100000">
                                          <p:val>
                                            <p:fltVal val="1"/>
                                          </p:val>
                                        </p:tav>
                                      </p:tavLst>
                                    </p:anim>
                                    <p:anim calcmode="lin" valueType="num">
                                      <p:cBhvr>
                                        <p:cTn id="14"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D2749414-6F23-46C9-9529-96CF1BB6F032}"/>
              </a:ext>
            </a:extLst>
          </p:cNvPr>
          <p:cNvSpPr>
            <a:spLocks noGrp="1"/>
          </p:cNvSpPr>
          <p:nvPr>
            <p:ph type="title"/>
          </p:nvPr>
        </p:nvSpPr>
        <p:spPr>
          <a:xfrm>
            <a:off x="884419" y="826680"/>
            <a:ext cx="7375161" cy="1325563"/>
          </a:xfrm>
        </p:spPr>
        <p:txBody>
          <a:bodyPr>
            <a:normAutofit/>
          </a:bodyPr>
          <a:lstStyle/>
          <a:p>
            <a:pPr algn="ctr"/>
            <a:r>
              <a:rPr lang="en-US" sz="3600">
                <a:solidFill>
                  <a:srgbClr val="FFFFFF"/>
                </a:solidFill>
                <a:latin typeface="Calibri (Body)"/>
              </a:rPr>
              <a:t>Câu 1: Vi-rút máy tính không thể lây lan qua?</a:t>
            </a:r>
            <a:endParaRPr lang="vi-VN" sz="3600">
              <a:solidFill>
                <a:srgbClr val="FFFFFF"/>
              </a:solidFill>
              <a:latin typeface="Calibri (Body)"/>
            </a:endParaRPr>
          </a:p>
        </p:txBody>
      </p:sp>
      <p:pic>
        <p:nvPicPr>
          <p:cNvPr id="6" name="Graphic 5" descr="Arrow: U-turn">
            <a:hlinkClick r:id="rId7" action="ppaction://hlinksldjump"/>
            <a:extLst>
              <a:ext uri="{FF2B5EF4-FFF2-40B4-BE49-F238E27FC236}">
                <a16:creationId xmlns:a16="http://schemas.microsoft.com/office/drawing/2014/main" id="{F39C220E-4164-4848-93C8-4196F08593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57564" y="5965530"/>
            <a:ext cx="914400" cy="914400"/>
          </a:xfrm>
          <a:prstGeom prst="rect">
            <a:avLst/>
          </a:prstGeom>
        </p:spPr>
      </p:pic>
      <p:sp>
        <p:nvSpPr>
          <p:cNvPr id="4" name="Rectangle 3">
            <a:extLst>
              <a:ext uri="{FF2B5EF4-FFF2-40B4-BE49-F238E27FC236}">
                <a16:creationId xmlns:a16="http://schemas.microsoft.com/office/drawing/2014/main" id="{6B84BDD6-007F-4872-B973-DB5B716117B2}"/>
              </a:ext>
            </a:extLst>
          </p:cNvPr>
          <p:cNvSpPr/>
          <p:nvPr/>
        </p:nvSpPr>
        <p:spPr>
          <a:xfrm>
            <a:off x="884419" y="2836684"/>
            <a:ext cx="2373131" cy="15025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a:solidFill>
                  <a:schemeClr val="tx1"/>
                </a:solidFill>
              </a:rPr>
              <a:t>Mạng Internet	</a:t>
            </a:r>
            <a:endParaRPr lang="vi-VN" sz="3200">
              <a:solidFill>
                <a:schemeClr val="tx1"/>
              </a:solidFill>
            </a:endParaRPr>
          </a:p>
        </p:txBody>
      </p:sp>
      <p:sp>
        <p:nvSpPr>
          <p:cNvPr id="11" name="Rectangle 10">
            <a:extLst>
              <a:ext uri="{FF2B5EF4-FFF2-40B4-BE49-F238E27FC236}">
                <a16:creationId xmlns:a16="http://schemas.microsoft.com/office/drawing/2014/main" id="{F6880118-DED4-4E88-96AE-49C9CB942FD3}"/>
              </a:ext>
            </a:extLst>
          </p:cNvPr>
          <p:cNvSpPr/>
          <p:nvPr/>
        </p:nvSpPr>
        <p:spPr>
          <a:xfrm>
            <a:off x="3469531" y="2833330"/>
            <a:ext cx="2373131" cy="150258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a:solidFill>
                  <a:schemeClr val="tx1"/>
                </a:solidFill>
              </a:rPr>
              <a:t>Không khí</a:t>
            </a:r>
            <a:endParaRPr lang="vi-VN" sz="3200">
              <a:solidFill>
                <a:schemeClr val="tx1"/>
              </a:solidFill>
            </a:endParaRPr>
          </a:p>
        </p:txBody>
      </p:sp>
      <p:sp>
        <p:nvSpPr>
          <p:cNvPr id="13" name="Rectangle 12">
            <a:extLst>
              <a:ext uri="{FF2B5EF4-FFF2-40B4-BE49-F238E27FC236}">
                <a16:creationId xmlns:a16="http://schemas.microsoft.com/office/drawing/2014/main" id="{6E1AC67C-BCC9-4E5D-B5D5-936E7D5BA901}"/>
              </a:ext>
            </a:extLst>
          </p:cNvPr>
          <p:cNvSpPr/>
          <p:nvPr/>
        </p:nvSpPr>
        <p:spPr>
          <a:xfrm>
            <a:off x="6054643" y="2836683"/>
            <a:ext cx="2373131" cy="15025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a:solidFill>
                  <a:schemeClr val="tx1"/>
                </a:solidFill>
              </a:rPr>
              <a:t>Thẻ nhớ</a:t>
            </a:r>
            <a:endParaRPr lang="vi-VN" sz="3200">
              <a:solidFill>
                <a:schemeClr val="tx1"/>
              </a:solidFill>
            </a:endParaRPr>
          </a:p>
        </p:txBody>
      </p:sp>
      <p:sp>
        <p:nvSpPr>
          <p:cNvPr id="14" name="Rectangle 13">
            <a:extLst>
              <a:ext uri="{FF2B5EF4-FFF2-40B4-BE49-F238E27FC236}">
                <a16:creationId xmlns:a16="http://schemas.microsoft.com/office/drawing/2014/main" id="{0C81A29C-3F00-4C1F-A09B-FB4A70D60F4E}"/>
              </a:ext>
            </a:extLst>
          </p:cNvPr>
          <p:cNvSpPr/>
          <p:nvPr/>
        </p:nvSpPr>
        <p:spPr>
          <a:xfrm>
            <a:off x="2282965" y="4441011"/>
            <a:ext cx="2373131" cy="150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a:solidFill>
                  <a:schemeClr val="tx1"/>
                </a:solidFill>
              </a:rPr>
              <a:t>USB</a:t>
            </a:r>
            <a:endParaRPr lang="vi-VN" sz="3200">
              <a:solidFill>
                <a:schemeClr val="tx1"/>
              </a:solidFill>
            </a:endParaRPr>
          </a:p>
        </p:txBody>
      </p:sp>
      <p:sp>
        <p:nvSpPr>
          <p:cNvPr id="15" name="Rectangle 14">
            <a:extLst>
              <a:ext uri="{FF2B5EF4-FFF2-40B4-BE49-F238E27FC236}">
                <a16:creationId xmlns:a16="http://schemas.microsoft.com/office/drawing/2014/main" id="{B0D05DD2-3EF9-43A5-A964-6DBDAF5BCB1E}"/>
              </a:ext>
            </a:extLst>
          </p:cNvPr>
          <p:cNvSpPr/>
          <p:nvPr/>
        </p:nvSpPr>
        <p:spPr>
          <a:xfrm>
            <a:off x="4713411" y="4441011"/>
            <a:ext cx="2373131" cy="150258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a:solidFill>
                  <a:schemeClr val="tx1"/>
                </a:solidFill>
              </a:rPr>
              <a:t>Tất cả các đáp án trên đều sai</a:t>
            </a:r>
            <a:endParaRPr lang="vi-VN" sz="3200">
              <a:solidFill>
                <a:schemeClr val="tx1"/>
              </a:solidFill>
            </a:endParaRPr>
          </a:p>
        </p:txBody>
      </p:sp>
      <p:pic>
        <p:nvPicPr>
          <p:cNvPr id="18" name="Picture 17" descr="A picture containing pool ball&#10;&#10;Description automatically generated">
            <a:extLst>
              <a:ext uri="{FF2B5EF4-FFF2-40B4-BE49-F238E27FC236}">
                <a16:creationId xmlns:a16="http://schemas.microsoft.com/office/drawing/2014/main" id="{EFF04747-D922-4125-A7B2-65E0999EF1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21436" y="2685890"/>
            <a:ext cx="5063828" cy="3434943"/>
          </a:xfrm>
          <a:prstGeom prst="rect">
            <a:avLst/>
          </a:prstGeom>
        </p:spPr>
      </p:pic>
      <p:pic>
        <p:nvPicPr>
          <p:cNvPr id="20" name="Picture 19">
            <a:extLst>
              <a:ext uri="{FF2B5EF4-FFF2-40B4-BE49-F238E27FC236}">
                <a16:creationId xmlns:a16="http://schemas.microsoft.com/office/drawing/2014/main" id="{362FE5CC-C8E4-47A4-BFE6-8E383635C9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1695" y="2773394"/>
            <a:ext cx="3591737" cy="3252757"/>
          </a:xfrm>
          <a:prstGeom prst="rect">
            <a:avLst/>
          </a:prstGeom>
        </p:spPr>
      </p:pic>
      <p:pic>
        <p:nvPicPr>
          <p:cNvPr id="8" name="Graphic 7" descr="Repeat">
            <a:extLst>
              <a:ext uri="{FF2B5EF4-FFF2-40B4-BE49-F238E27FC236}">
                <a16:creationId xmlns:a16="http://schemas.microsoft.com/office/drawing/2014/main" id="{A3F4A088-C322-42B5-963D-BCE6E5B131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38950" y="5987460"/>
            <a:ext cx="914400" cy="914400"/>
          </a:xfrm>
          <a:prstGeom prst="rect">
            <a:avLst/>
          </a:prstGeom>
        </p:spPr>
      </p:pic>
    </p:spTree>
    <p:extLst>
      <p:ext uri="{BB962C8B-B14F-4D97-AF65-F5344CB8AC3E}">
        <p14:creationId xmlns:p14="http://schemas.microsoft.com/office/powerpoint/2010/main" val="3046895839"/>
      </p:ext>
    </p:extLst>
  </p:cSld>
  <p:clrMapOvr>
    <a:masterClrMapping/>
  </p:clrMapOvr>
  <mc:AlternateContent xmlns:mc="http://schemas.openxmlformats.org/markup-compatibility/2006" xmlns:p14="http://schemas.microsoft.com/office/powerpoint/2010/main">
    <mc:Choice Requires="p14">
      <p:transition p14:dur="0">
        <p:sndAc>
          <p:stSnd>
            <p:snd r:embed="rId3" name="chimes.wav"/>
          </p:stSnd>
        </p:sndAc>
      </p:transition>
    </mc:Choice>
    <mc:Fallback xmlns="">
      <p:transition>
        <p:sndAc>
          <p:stSnd>
            <p:snd r:embed="rId1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3" restart="whenNotActive" fill="hold" evtFilter="cancelBubble" nodeType="interactiveSeq">
                <p:stCondLst>
                  <p:cond evt="onClick" delay="0">
                    <p:tgtEl>
                      <p:spTgt spid="4"/>
                    </p:tgtEl>
                  </p:cond>
                </p:stCondLst>
                <p:endSync evt="end" delay="0">
                  <p:rtn val="all"/>
                </p:endSync>
                <p:childTnLst>
                  <p:par>
                    <p:cTn id="34" fill="hold">
                      <p:stCondLst>
                        <p:cond delay="0"/>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subTnLst>
                                    <p:audio>
                                      <p:cMediaNode vol="100000">
                                        <p:cTn display="0" masterRel="sameClick">
                                          <p:stCondLst>
                                            <p:cond evt="begin" delay="0">
                                              <p:tn val="36"/>
                                            </p:cond>
                                          </p:stCondLst>
                                          <p:endCondLst>
                                            <p:cond evt="onStopAudio" delay="0">
                                              <p:tgtEl>
                                                <p:sldTgt/>
                                              </p:tgtEl>
                                            </p:cond>
                                          </p:endCondLst>
                                        </p:cTn>
                                        <p:tgtEl>
                                          <p:sndTgt r:embed="rId4" name="drumroll.wav"/>
                                        </p:tgtEl>
                                      </p:cMediaNode>
                                    </p:audio>
                                  </p:subTnLst>
                                </p:cTn>
                              </p:par>
                            </p:childTnLst>
                          </p:cTn>
                        </p:par>
                      </p:childTnLst>
                    </p:cTn>
                  </p:par>
                </p:childTnLst>
              </p:cTn>
              <p:nextCondLst>
                <p:cond evt="onClick" delay="0">
                  <p:tgtEl>
                    <p:spTgt spid="4"/>
                  </p:tgtEl>
                </p:cond>
              </p:nextCondLst>
            </p:seq>
            <p:seq concurrent="1" nextAc="seek">
              <p:cTn id="38" restart="whenNotActive" fill="hold" evtFilter="cancelBubble" nodeType="interactiveSeq">
                <p:stCondLst>
                  <p:cond evt="onClick" delay="0">
                    <p:tgtEl>
                      <p:spTgt spid="13"/>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subTnLst>
                                    <p:audio>
                                      <p:cMediaNode vol="100000">
                                        <p:cTn display="0" masterRel="sameClick">
                                          <p:stCondLst>
                                            <p:cond evt="begin" delay="0">
                                              <p:tn val="41"/>
                                            </p:cond>
                                          </p:stCondLst>
                                          <p:endCondLst>
                                            <p:cond evt="onStopAudio" delay="0">
                                              <p:tgtEl>
                                                <p:sldTgt/>
                                              </p:tgtEl>
                                            </p:cond>
                                          </p:endCondLst>
                                        </p:cTn>
                                        <p:tgtEl>
                                          <p:sndTgt r:embed="rId4" name="drumroll.wav"/>
                                        </p:tgtEl>
                                      </p:cMediaNode>
                                    </p:audio>
                                  </p:subTnLst>
                                </p:cTn>
                              </p:par>
                            </p:childTnLst>
                          </p:cTn>
                        </p:par>
                      </p:childTnLst>
                    </p:cTn>
                  </p:par>
                </p:childTnLst>
              </p:cTn>
              <p:nextCondLst>
                <p:cond evt="onClick" delay="0">
                  <p:tgtEl>
                    <p:spTgt spid="13"/>
                  </p:tgtEl>
                </p:cond>
              </p:nextCondLst>
            </p:seq>
            <p:seq concurrent="1" nextAc="seek">
              <p:cTn id="43" restart="whenNotActive" fill="hold" evtFilter="cancelBubble" nodeType="interactiveSeq">
                <p:stCondLst>
                  <p:cond evt="onClick" delay="0">
                    <p:tgtEl>
                      <p:spTgt spid="14"/>
                    </p:tgtEl>
                  </p:cond>
                </p:stCondLst>
                <p:endSync evt="end" delay="0">
                  <p:rtn val="all"/>
                </p:endSync>
                <p:childTnLst>
                  <p:par>
                    <p:cTn id="44" fill="hold">
                      <p:stCondLst>
                        <p:cond delay="0"/>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subTnLst>
                                    <p:audio>
                                      <p:cMediaNode vol="100000">
                                        <p:cTn display="0" masterRel="sameClick">
                                          <p:stCondLst>
                                            <p:cond evt="begin" delay="0">
                                              <p:tn val="46"/>
                                            </p:cond>
                                          </p:stCondLst>
                                          <p:endCondLst>
                                            <p:cond evt="onStopAudio" delay="0">
                                              <p:tgtEl>
                                                <p:sldTgt/>
                                              </p:tgtEl>
                                            </p:cond>
                                          </p:endCondLst>
                                        </p:cTn>
                                        <p:tgtEl>
                                          <p:sndTgt r:embed="rId4" name="drumroll.wav"/>
                                        </p:tgtEl>
                                      </p:cMediaNode>
                                    </p:audio>
                                  </p:subTnLst>
                                </p:cTn>
                              </p:par>
                            </p:childTnLst>
                          </p:cTn>
                        </p:par>
                      </p:childTnLst>
                    </p:cTn>
                  </p:par>
                </p:childTnLst>
              </p:cTn>
              <p:nextCondLst>
                <p:cond evt="onClick" delay="0">
                  <p:tgtEl>
                    <p:spTgt spid="14"/>
                  </p:tgtEl>
                </p:cond>
              </p:nextCondLst>
            </p:seq>
            <p:seq concurrent="1" nextAc="seek">
              <p:cTn id="49" restart="whenNotActive" fill="hold" evtFilter="cancelBubble" nodeType="interactiveSeq">
                <p:stCondLst>
                  <p:cond evt="onClick" delay="0">
                    <p:tgtEl>
                      <p:spTgt spid="15"/>
                    </p:tgtEl>
                  </p:cond>
                </p:stCondLst>
                <p:endSync evt="end" delay="0">
                  <p:rtn val="all"/>
                </p:endSync>
                <p:childTnLst>
                  <p:par>
                    <p:cTn id="50" fill="hold">
                      <p:stCondLst>
                        <p:cond delay="0"/>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subTnLst>
                                    <p:audio>
                                      <p:cMediaNode vol="100000">
                                        <p:cTn display="0" masterRel="sameClick">
                                          <p:stCondLst>
                                            <p:cond evt="begin" delay="0">
                                              <p:tn val="52"/>
                                            </p:cond>
                                          </p:stCondLst>
                                          <p:endCondLst>
                                            <p:cond evt="onStopAudio" delay="0">
                                              <p:tgtEl>
                                                <p:sldTgt/>
                                              </p:tgtEl>
                                            </p:cond>
                                          </p:endCondLst>
                                        </p:cTn>
                                        <p:tgtEl>
                                          <p:sndTgt r:embed="rId5" name="applause.wav"/>
                                        </p:tgtEl>
                                      </p:cMediaNode>
                                    </p:audio>
                                  </p:subTnLst>
                                </p:cTn>
                              </p:par>
                            </p:childTnLst>
                          </p:cTn>
                        </p:par>
                      </p:childTnLst>
                    </p:cTn>
                  </p:par>
                </p:childTnLst>
              </p:cTn>
              <p:nextCondLst>
                <p:cond evt="onClick" delay="0">
                  <p:tgtEl>
                    <p:spTgt spid="15"/>
                  </p:tgtEl>
                </p:cond>
              </p:nextCondLst>
            </p:seq>
            <p:seq concurrent="1" nextAc="seek">
              <p:cTn id="55" restart="whenNotActive" fill="hold" evtFilter="cancelBubble" nodeType="interactiveSeq">
                <p:stCondLst>
                  <p:cond evt="onClick" delay="0">
                    <p:tgtEl>
                      <p:spTgt spid="11"/>
                    </p:tgtEl>
                  </p:cond>
                </p:stCondLst>
                <p:endSync evt="end" delay="0">
                  <p:rtn val="all"/>
                </p:endSync>
                <p:childTnLst>
                  <p:par>
                    <p:cTn id="56" fill="hold">
                      <p:stCondLst>
                        <p:cond delay="0"/>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subTnLst>
                                    <p:audio>
                                      <p:cMediaNode vol="90000">
                                        <p:cTn display="0" masterRel="sameClick">
                                          <p:stCondLst>
                                            <p:cond evt="begin" delay="0">
                                              <p:tn val="58"/>
                                            </p:cond>
                                          </p:stCondLst>
                                          <p:endCondLst>
                                            <p:cond evt="onStopAudio" delay="0">
                                              <p:tgtEl>
                                                <p:sldTgt/>
                                              </p:tgtEl>
                                            </p:cond>
                                          </p:endCondLst>
                                        </p:cTn>
                                        <p:tgtEl>
                                          <p:sndTgt r:embed="rId4" name="drumroll.wav"/>
                                        </p:tgtEl>
                                      </p:cMediaNode>
                                    </p:audio>
                                  </p:subTnLst>
                                </p:cTn>
                              </p:par>
                            </p:childTnLst>
                          </p:cTn>
                        </p:par>
                      </p:childTnLst>
                    </p:cTn>
                  </p:par>
                </p:childTnLst>
              </p:cTn>
              <p:nextCondLst>
                <p:cond evt="onClick" delay="0">
                  <p:tgtEl>
                    <p:spTgt spid="11"/>
                  </p:tgtEl>
                </p:cond>
              </p:nextCondLst>
            </p:seq>
            <p:seq concurrent="1" nextAc="seek">
              <p:cTn id="61" restart="whenNotActive" fill="hold" evtFilter="cancelBubble" nodeType="interactiveSeq">
                <p:stCondLst>
                  <p:cond evt="onClick" delay="0">
                    <p:tgtEl>
                      <p:spTgt spid="8"/>
                    </p:tgtEl>
                  </p:cond>
                </p:stCondLst>
                <p:endSync evt="end" delay="0">
                  <p:rtn val="all"/>
                </p:endSync>
                <p:childTnLst>
                  <p:par>
                    <p:cTn id="62" fill="hold">
                      <p:stCondLst>
                        <p:cond delay="0"/>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0"/>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4" grpId="0" animBg="1"/>
      <p:bldP spid="11"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777B01D6-43A9-4E0D-99F8-AE05D25E5DE8}"/>
              </a:ext>
            </a:extLst>
          </p:cNvPr>
          <p:cNvSpPr>
            <a:spLocks noGrp="1"/>
          </p:cNvSpPr>
          <p:nvPr>
            <p:ph type="title"/>
          </p:nvPr>
        </p:nvSpPr>
        <p:spPr>
          <a:xfrm>
            <a:off x="480059" y="2053641"/>
            <a:ext cx="2751871" cy="2760098"/>
          </a:xfrm>
        </p:spPr>
        <p:txBody>
          <a:bodyPr>
            <a:normAutofit/>
          </a:bodyPr>
          <a:lstStyle/>
          <a:p>
            <a:pPr algn="ctr"/>
            <a:r>
              <a:rPr lang="en-US" sz="6000" b="1">
                <a:solidFill>
                  <a:srgbClr val="FFFFFF"/>
                </a:solidFill>
                <a:latin typeface="Sitka Heading" panose="02000505000000020004" pitchFamily="2" charset="0"/>
              </a:rPr>
              <a:t>Giới thiệu nhóm 6</a:t>
            </a:r>
            <a:endParaRPr lang="vi-VN" sz="6000" b="1">
              <a:solidFill>
                <a:srgbClr val="FFFFFF"/>
              </a:solidFill>
              <a:latin typeface="Sitka Heading" panose="02000505000000020004" pitchFamily="2" charset="0"/>
            </a:endParaRPr>
          </a:p>
        </p:txBody>
      </p:sp>
      <p:sp>
        <p:nvSpPr>
          <p:cNvPr id="3" name="Content Placeholder 2">
            <a:extLst>
              <a:ext uri="{FF2B5EF4-FFF2-40B4-BE49-F238E27FC236}">
                <a16:creationId xmlns:a16="http://schemas.microsoft.com/office/drawing/2014/main" id="{668541D5-BB17-43B8-B54C-0818D009EF1D}"/>
              </a:ext>
            </a:extLst>
          </p:cNvPr>
          <p:cNvSpPr>
            <a:spLocks noGrp="1"/>
          </p:cNvSpPr>
          <p:nvPr>
            <p:ph idx="1"/>
          </p:nvPr>
        </p:nvSpPr>
        <p:spPr>
          <a:xfrm>
            <a:off x="3883231" y="813683"/>
            <a:ext cx="5260767" cy="5230634"/>
          </a:xfrm>
        </p:spPr>
        <p:txBody>
          <a:bodyPr anchor="ctr">
            <a:normAutofit/>
          </a:bodyPr>
          <a:lstStyle/>
          <a:p>
            <a:pPr marL="0" indent="0" algn="ctr">
              <a:buNone/>
            </a:pPr>
            <a:r>
              <a:rPr lang="en-US" sz="3200" b="1">
                <a:solidFill>
                  <a:srgbClr val="000000"/>
                </a:solidFill>
              </a:rPr>
              <a:t>THÀNH VIÊN:</a:t>
            </a:r>
          </a:p>
          <a:p>
            <a:pPr lvl="1"/>
            <a:r>
              <a:rPr lang="en-US" sz="3200">
                <a:solidFill>
                  <a:srgbClr val="000000"/>
                </a:solidFill>
              </a:rPr>
              <a:t>1610207 – </a:t>
            </a:r>
          </a:p>
          <a:p>
            <a:pPr marL="457200" lvl="1" indent="0">
              <a:buNone/>
            </a:pPr>
            <a:r>
              <a:rPr lang="en-US" sz="3200">
                <a:solidFill>
                  <a:srgbClr val="000000"/>
                </a:solidFill>
              </a:rPr>
              <a:t>		La Quốc Thắng</a:t>
            </a:r>
          </a:p>
          <a:p>
            <a:pPr lvl="1"/>
            <a:r>
              <a:rPr lang="en-US" sz="3200">
                <a:solidFill>
                  <a:srgbClr val="000000"/>
                </a:solidFill>
              </a:rPr>
              <a:t>1610229 – </a:t>
            </a:r>
          </a:p>
          <a:p>
            <a:pPr marL="457200" lvl="1" indent="0">
              <a:buNone/>
            </a:pPr>
            <a:r>
              <a:rPr lang="en-US" sz="3200">
                <a:solidFill>
                  <a:srgbClr val="000000"/>
                </a:solidFill>
              </a:rPr>
              <a:t>		Cao Quốc Bảo Toàn</a:t>
            </a:r>
          </a:p>
          <a:p>
            <a:pPr lvl="1"/>
            <a:r>
              <a:rPr lang="en-US" sz="3200">
                <a:solidFill>
                  <a:srgbClr val="000000"/>
                </a:solidFill>
              </a:rPr>
              <a:t>1610235 – </a:t>
            </a:r>
          </a:p>
          <a:p>
            <a:pPr marL="457200" lvl="1" indent="0">
              <a:buNone/>
            </a:pPr>
            <a:r>
              <a:rPr lang="en-US" sz="3200">
                <a:solidFill>
                  <a:srgbClr val="000000"/>
                </a:solidFill>
              </a:rPr>
              <a:t>		Nguyễn Hiếu Trung</a:t>
            </a:r>
            <a:endParaRPr lang="vi-VN" sz="3200">
              <a:solidFill>
                <a:srgbClr val="000000"/>
              </a:solidFill>
            </a:endParaRPr>
          </a:p>
        </p:txBody>
      </p:sp>
    </p:spTree>
    <p:extLst>
      <p:ext uri="{BB962C8B-B14F-4D97-AF65-F5344CB8AC3E}">
        <p14:creationId xmlns:p14="http://schemas.microsoft.com/office/powerpoint/2010/main" val="6303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 presetClass="entr" presetSubtype="1"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81213849-91E8-4251-939A-CE624DD3F947}"/>
              </a:ext>
            </a:extLst>
          </p:cNvPr>
          <p:cNvSpPr>
            <a:spLocks noGrp="1"/>
          </p:cNvSpPr>
          <p:nvPr>
            <p:ph type="title"/>
          </p:nvPr>
        </p:nvSpPr>
        <p:spPr>
          <a:xfrm>
            <a:off x="884419" y="826680"/>
            <a:ext cx="7375161" cy="1325563"/>
          </a:xfrm>
        </p:spPr>
        <p:txBody>
          <a:bodyPr>
            <a:normAutofit/>
          </a:bodyPr>
          <a:lstStyle/>
          <a:p>
            <a:pPr algn="ctr"/>
            <a:r>
              <a:rPr lang="en-US" sz="3600">
                <a:solidFill>
                  <a:srgbClr val="FFFFFF"/>
                </a:solidFill>
                <a:latin typeface="Calibri (Body)"/>
              </a:rPr>
              <a:t>Câu 2: </a:t>
            </a:r>
            <a:r>
              <a:rPr lang="vi-VN" sz="3600">
                <a:solidFill>
                  <a:srgbClr val="FFFFFF"/>
                </a:solidFill>
                <a:latin typeface="Calibri (Body)"/>
              </a:rPr>
              <a:t>Loại file nào có thể phát tán được vi-rút?</a:t>
            </a:r>
          </a:p>
        </p:txBody>
      </p:sp>
      <p:pic>
        <p:nvPicPr>
          <p:cNvPr id="11" name="Graphic 10" descr="Arrow: U-turn">
            <a:hlinkClick r:id="rId7" action="ppaction://hlinksldjump"/>
            <a:extLst>
              <a:ext uri="{FF2B5EF4-FFF2-40B4-BE49-F238E27FC236}">
                <a16:creationId xmlns:a16="http://schemas.microsoft.com/office/drawing/2014/main" id="{1312901D-78DA-4BD0-A8AF-C87F4A92EFE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16928" y="5915026"/>
            <a:ext cx="914400" cy="914400"/>
          </a:xfrm>
          <a:prstGeom prst="rect">
            <a:avLst/>
          </a:prstGeom>
        </p:spPr>
      </p:pic>
      <p:pic>
        <p:nvPicPr>
          <p:cNvPr id="15" name="Graphic 14" descr="Repeat">
            <a:extLst>
              <a:ext uri="{FF2B5EF4-FFF2-40B4-BE49-F238E27FC236}">
                <a16:creationId xmlns:a16="http://schemas.microsoft.com/office/drawing/2014/main" id="{C13C9B45-5A78-4D03-B41E-E2FED3136F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99011" y="5965530"/>
            <a:ext cx="914400" cy="914400"/>
          </a:xfrm>
          <a:prstGeom prst="rect">
            <a:avLst/>
          </a:prstGeom>
        </p:spPr>
      </p:pic>
      <p:sp>
        <p:nvSpPr>
          <p:cNvPr id="4" name="Rectangle 3">
            <a:extLst>
              <a:ext uri="{FF2B5EF4-FFF2-40B4-BE49-F238E27FC236}">
                <a16:creationId xmlns:a16="http://schemas.microsoft.com/office/drawing/2014/main" id="{4EAB7FF0-1B88-4E86-B1EF-E13FC00E6A50}"/>
              </a:ext>
            </a:extLst>
          </p:cNvPr>
          <p:cNvSpPr/>
          <p:nvPr/>
        </p:nvSpPr>
        <p:spPr>
          <a:xfrm>
            <a:off x="1528764" y="2753936"/>
            <a:ext cx="2874716" cy="1428750"/>
          </a:xfrm>
          <a:prstGeom prst="rect">
            <a:avLst/>
          </a:prstGeom>
          <a:solidFill>
            <a:schemeClr val="accent1">
              <a:lumMod val="20000"/>
              <a:lumOff val="80000"/>
            </a:schemeClr>
          </a:solidFill>
          <a:ln>
            <a:noFill/>
          </a:ln>
          <a:effectLst>
            <a:glow rad="228600">
              <a:schemeClr val="accent2">
                <a:satMod val="175000"/>
                <a:alpha val="40000"/>
              </a:schemeClr>
            </a:glow>
            <a:outerShdw blurRad="57150" dist="19050" dir="5400000" algn="ctr" rotWithShape="0">
              <a:srgbClr val="000000">
                <a:alpha val="63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vi-VN" sz="3200">
                <a:solidFill>
                  <a:schemeClr val="tx1"/>
                </a:solidFill>
                <a:latin typeface="Calibri (Body)"/>
              </a:rPr>
              <a:t>*.EXE (Executable)</a:t>
            </a:r>
            <a:endParaRPr lang="en-US" sz="3200">
              <a:solidFill>
                <a:schemeClr val="tx1"/>
              </a:solidFill>
              <a:latin typeface="Calibri (Body)"/>
            </a:endParaRPr>
          </a:p>
        </p:txBody>
      </p:sp>
      <p:sp>
        <p:nvSpPr>
          <p:cNvPr id="12" name="Rectangle 11">
            <a:extLst>
              <a:ext uri="{FF2B5EF4-FFF2-40B4-BE49-F238E27FC236}">
                <a16:creationId xmlns:a16="http://schemas.microsoft.com/office/drawing/2014/main" id="{F01369E0-37A5-465C-A816-AABD41730317}"/>
              </a:ext>
            </a:extLst>
          </p:cNvPr>
          <p:cNvSpPr/>
          <p:nvPr/>
        </p:nvSpPr>
        <p:spPr>
          <a:xfrm>
            <a:off x="4670180" y="2753936"/>
            <a:ext cx="2874714" cy="1428750"/>
          </a:xfrm>
          <a:prstGeom prst="rect">
            <a:avLst/>
          </a:prstGeom>
          <a:solidFill>
            <a:schemeClr val="accent1">
              <a:lumMod val="60000"/>
              <a:lumOff val="40000"/>
            </a:schemeClr>
          </a:solidFill>
          <a:ln>
            <a:noFill/>
          </a:ln>
          <a:effectLst>
            <a:glow rad="228600">
              <a:schemeClr val="accent1">
                <a:satMod val="175000"/>
                <a:alpha val="40000"/>
              </a:schemeClr>
            </a:glow>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vi-VN" sz="3200">
                <a:solidFill>
                  <a:schemeClr val="tx1"/>
                </a:solidFill>
                <a:latin typeface="Calibri (Body)"/>
              </a:rPr>
              <a:t>*.COM (</a:t>
            </a:r>
            <a:r>
              <a:rPr lang="en-GB" sz="3200">
                <a:solidFill>
                  <a:schemeClr val="tx1"/>
                </a:solidFill>
                <a:latin typeface="Calibri (Body)"/>
              </a:rPr>
              <a:t>A type of simple executable file)</a:t>
            </a:r>
            <a:endParaRPr lang="en-US" sz="3200">
              <a:solidFill>
                <a:schemeClr val="tx1"/>
              </a:solidFill>
              <a:latin typeface="Calibri (Body)"/>
            </a:endParaRPr>
          </a:p>
        </p:txBody>
      </p:sp>
      <p:sp>
        <p:nvSpPr>
          <p:cNvPr id="16" name="Rectangle 15">
            <a:extLst>
              <a:ext uri="{FF2B5EF4-FFF2-40B4-BE49-F238E27FC236}">
                <a16:creationId xmlns:a16="http://schemas.microsoft.com/office/drawing/2014/main" id="{2A83610D-36AC-4E54-9D06-77B000BEC3BD}"/>
              </a:ext>
            </a:extLst>
          </p:cNvPr>
          <p:cNvSpPr/>
          <p:nvPr/>
        </p:nvSpPr>
        <p:spPr>
          <a:xfrm>
            <a:off x="1528765" y="4463725"/>
            <a:ext cx="2874715" cy="1428750"/>
          </a:xfrm>
          <a:prstGeom prst="rect">
            <a:avLst/>
          </a:prstGeom>
          <a:solidFill>
            <a:schemeClr val="accent1">
              <a:lumMod val="60000"/>
              <a:lumOff val="40000"/>
            </a:schemeClr>
          </a:solid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tx1"/>
                </a:solidFill>
                <a:latin typeface="Calibri (Body)"/>
              </a:rPr>
              <a:t>*.BAT (A batch processing file)</a:t>
            </a:r>
          </a:p>
        </p:txBody>
      </p:sp>
      <p:sp>
        <p:nvSpPr>
          <p:cNvPr id="17" name="Rectangle 16">
            <a:extLst>
              <a:ext uri="{FF2B5EF4-FFF2-40B4-BE49-F238E27FC236}">
                <a16:creationId xmlns:a16="http://schemas.microsoft.com/office/drawing/2014/main" id="{9857A521-B797-4C40-A3EA-C3DF5ABCD797}"/>
              </a:ext>
            </a:extLst>
          </p:cNvPr>
          <p:cNvSpPr/>
          <p:nvPr/>
        </p:nvSpPr>
        <p:spPr>
          <a:xfrm>
            <a:off x="4670179" y="4445460"/>
            <a:ext cx="2874715" cy="1428750"/>
          </a:xfrm>
          <a:prstGeom prst="rect">
            <a:avLst/>
          </a:prstGeom>
          <a:solidFill>
            <a:schemeClr val="accent1">
              <a:lumMod val="40000"/>
              <a:lumOff val="60000"/>
            </a:schemeClr>
          </a:solidFill>
          <a:ln>
            <a:noFill/>
          </a:ln>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a:solidFill>
                  <a:schemeClr val="tx1"/>
                </a:solidFill>
                <a:latin typeface="Calibri (Body)"/>
              </a:rPr>
              <a:t>Tất cả các đáp án trên đều đúng</a:t>
            </a:r>
            <a:endParaRPr lang="en-US" sz="3200">
              <a:solidFill>
                <a:schemeClr val="tx1"/>
              </a:solidFill>
              <a:latin typeface="Calibri (Body)"/>
            </a:endParaRPr>
          </a:p>
        </p:txBody>
      </p:sp>
      <p:pic>
        <p:nvPicPr>
          <p:cNvPr id="18" name="Picture 17" descr="A picture containing pool ball&#10;&#10;Description automatically generated">
            <a:extLst>
              <a:ext uri="{FF2B5EF4-FFF2-40B4-BE49-F238E27FC236}">
                <a16:creationId xmlns:a16="http://schemas.microsoft.com/office/drawing/2014/main" id="{FCD06B97-11E8-46FC-84AA-6D1A1147E27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38265" y="2589142"/>
            <a:ext cx="5063828" cy="3434943"/>
          </a:xfrm>
          <a:prstGeom prst="rect">
            <a:avLst/>
          </a:prstGeom>
        </p:spPr>
      </p:pic>
      <p:pic>
        <p:nvPicPr>
          <p:cNvPr id="19" name="Picture 18">
            <a:extLst>
              <a:ext uri="{FF2B5EF4-FFF2-40B4-BE49-F238E27FC236}">
                <a16:creationId xmlns:a16="http://schemas.microsoft.com/office/drawing/2014/main" id="{E871F6FB-5105-447C-AB35-2AB6D4D9A92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02498" y="2606422"/>
            <a:ext cx="3727598" cy="3375796"/>
          </a:xfrm>
          <a:prstGeom prst="rect">
            <a:avLst/>
          </a:prstGeom>
        </p:spPr>
      </p:pic>
    </p:spTree>
    <p:extLst>
      <p:ext uri="{BB962C8B-B14F-4D97-AF65-F5344CB8AC3E}">
        <p14:creationId xmlns:p14="http://schemas.microsoft.com/office/powerpoint/2010/main" val="803884256"/>
      </p:ext>
    </p:extLst>
  </p:cSld>
  <p:clrMapOvr>
    <a:masterClrMapping/>
  </p:clrMapOvr>
  <mc:AlternateContent xmlns:mc="http://schemas.openxmlformats.org/markup-compatibility/2006" xmlns:p14="http://schemas.microsoft.com/office/powerpoint/2010/main">
    <mc:Choice Requires="p14">
      <p:transition p14:dur="0">
        <p:sndAc>
          <p:stSnd>
            <p:snd r:embed="rId3" name="chimes.wav"/>
          </p:stSnd>
        </p:sndAc>
      </p:transition>
    </mc:Choice>
    <mc:Fallback xmlns="">
      <p:transition>
        <p:sndAc>
          <p:stSnd>
            <p:snd r:embed="rId1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17"/>
                    </p:tgtEl>
                  </p:cond>
                </p:stCondLst>
                <p:endSync evt="end" delay="0">
                  <p:rtn val="all"/>
                </p:endSync>
                <p:childTnLst>
                  <p:par>
                    <p:cTn id="30" fill="hold">
                      <p:stCondLst>
                        <p:cond delay="0"/>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subTnLst>
                                    <p:audio>
                                      <p:cMediaNode vol="100000">
                                        <p:cTn display="0" masterRel="sameClick">
                                          <p:stCondLst>
                                            <p:cond evt="begin" delay="0">
                                              <p:tn val="32"/>
                                            </p:cond>
                                          </p:stCondLst>
                                          <p:endCondLst>
                                            <p:cond evt="onStopAudio" delay="0">
                                              <p:tgtEl>
                                                <p:sldTgt/>
                                              </p:tgtEl>
                                            </p:cond>
                                          </p:endCondLst>
                                        </p:cTn>
                                        <p:tgtEl>
                                          <p:sndTgt r:embed="rId4" name="applause.wav"/>
                                        </p:tgtEl>
                                      </p:cMediaNode>
                                    </p:audio>
                                  </p:sub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4"/>
                    </p:tgtEl>
                  </p:cond>
                </p:stCondLst>
                <p:endSync evt="end" delay="0">
                  <p:rtn val="all"/>
                </p:endSync>
                <p:childTnLst>
                  <p:par>
                    <p:cTn id="35" fill="hold">
                      <p:stCondLst>
                        <p:cond delay="0"/>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subTnLst>
                                    <p:audio>
                                      <p:cMediaNode vol="100000">
                                        <p:cTn display="0" masterRel="sameClick">
                                          <p:stCondLst>
                                            <p:cond evt="begin" delay="0">
                                              <p:tn val="37"/>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4"/>
                  </p:tgtEl>
                </p:cond>
              </p:nextCondLst>
            </p:seq>
            <p:seq concurrent="1" nextAc="seek">
              <p:cTn id="39" restart="whenNotActive" fill="hold" evtFilter="cancelBubble" nodeType="interactiveSeq">
                <p:stCondLst>
                  <p:cond evt="onClick" delay="0">
                    <p:tgtEl>
                      <p:spTgt spid="12"/>
                    </p:tgtEl>
                  </p:cond>
                </p:stCondLst>
                <p:endSync evt="end" delay="0">
                  <p:rtn val="all"/>
                </p:endSync>
                <p:childTnLst>
                  <p:par>
                    <p:cTn id="40" fill="hold">
                      <p:stCondLst>
                        <p:cond delay="0"/>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subTnLst>
                                    <p:audio>
                                      <p:cMediaNode vol="100000">
                                        <p:cTn display="0" masterRel="sameClick">
                                          <p:stCondLst>
                                            <p:cond evt="begin" delay="0">
                                              <p:tn val="42"/>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12"/>
                  </p:tgtEl>
                </p:cond>
              </p:nextCondLst>
            </p:seq>
            <p:seq concurrent="1" nextAc="seek">
              <p:cTn id="44" restart="whenNotActive" fill="hold" evtFilter="cancelBubble" nodeType="interactiveSeq">
                <p:stCondLst>
                  <p:cond evt="onClick" delay="0">
                    <p:tgtEl>
                      <p:spTgt spid="16"/>
                    </p:tgtEl>
                  </p:cond>
                </p:stCondLst>
                <p:endSync evt="end" delay="0">
                  <p:rtn val="all"/>
                </p:endSync>
                <p:childTnLst>
                  <p:par>
                    <p:cTn id="45" fill="hold">
                      <p:stCondLst>
                        <p:cond delay="0"/>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subTnLst>
                                    <p:audio>
                                      <p:cMediaNode vol="100000">
                                        <p:cTn display="0" masterRel="sameClick">
                                          <p:stCondLst>
                                            <p:cond evt="begin" delay="0">
                                              <p:tn val="47"/>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16"/>
                  </p:tgtEl>
                </p:cond>
              </p:nextCondLst>
            </p:seq>
            <p:seq concurrent="1" nextAc="seek">
              <p:cTn id="49" restart="whenNotActive" fill="hold" evtFilter="cancelBubble" nodeType="interactiveSeq">
                <p:stCondLst>
                  <p:cond evt="onClick" delay="0">
                    <p:tgtEl>
                      <p:spTgt spid="15"/>
                    </p:tgtEl>
                  </p:cond>
                </p:stCondLst>
                <p:endSync evt="end" delay="0">
                  <p:rtn val="all"/>
                </p:endSync>
                <p:childTnLst>
                  <p:par>
                    <p:cTn id="50" fill="hold">
                      <p:stCondLst>
                        <p:cond delay="0"/>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1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5"/>
                  </p:tgtEl>
                </p:cond>
              </p:nextCondLst>
            </p:seq>
          </p:childTnLst>
        </p:cTn>
      </p:par>
    </p:tnLst>
    <p:bldLst>
      <p:bldP spid="4" grpId="0" animBg="1"/>
      <p:bldP spid="12" grpId="0" animBg="1"/>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9B9B69E5-C439-4D1B-BD16-FF65CDD1BDB3}"/>
              </a:ext>
            </a:extLst>
          </p:cNvPr>
          <p:cNvSpPr>
            <a:spLocks noGrp="1"/>
          </p:cNvSpPr>
          <p:nvPr>
            <p:ph type="title"/>
          </p:nvPr>
        </p:nvSpPr>
        <p:spPr>
          <a:xfrm>
            <a:off x="884419" y="826680"/>
            <a:ext cx="7375161" cy="1325563"/>
          </a:xfrm>
        </p:spPr>
        <p:txBody>
          <a:bodyPr>
            <a:normAutofit/>
          </a:bodyPr>
          <a:lstStyle/>
          <a:p>
            <a:pPr algn="ctr"/>
            <a:r>
              <a:rPr lang="en-GB" sz="3600">
                <a:solidFill>
                  <a:srgbClr val="FFFFFF"/>
                </a:solidFill>
                <a:latin typeface="+mn-lt"/>
              </a:rPr>
              <a:t>Câu 3: Các nhận định nào d</a:t>
            </a:r>
            <a:r>
              <a:rPr lang="vi-VN" sz="3600">
                <a:solidFill>
                  <a:srgbClr val="FFFFFF"/>
                </a:solidFill>
                <a:latin typeface="+mn-lt"/>
              </a:rPr>
              <a:t>ư</a:t>
            </a:r>
            <a:r>
              <a:rPr lang="en-GB" sz="3600">
                <a:solidFill>
                  <a:srgbClr val="FFFFFF"/>
                </a:solidFill>
                <a:latin typeface="+mn-lt"/>
              </a:rPr>
              <a:t>ới đây thuộc đề tài này là đúng nhất?</a:t>
            </a:r>
            <a:endParaRPr lang="vi-VN" sz="3600">
              <a:solidFill>
                <a:srgbClr val="FFFFFF"/>
              </a:solidFill>
              <a:latin typeface="+mn-lt"/>
            </a:endParaRPr>
          </a:p>
        </p:txBody>
      </p:sp>
      <p:sp>
        <p:nvSpPr>
          <p:cNvPr id="4" name="Rectangle 3">
            <a:extLst>
              <a:ext uri="{FF2B5EF4-FFF2-40B4-BE49-F238E27FC236}">
                <a16:creationId xmlns:a16="http://schemas.microsoft.com/office/drawing/2014/main" id="{580166C1-D477-4797-B0A1-975F533EC4EE}"/>
              </a:ext>
            </a:extLst>
          </p:cNvPr>
          <p:cNvSpPr/>
          <p:nvPr/>
        </p:nvSpPr>
        <p:spPr>
          <a:xfrm>
            <a:off x="266697" y="2600534"/>
            <a:ext cx="8610371" cy="124835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solidFill>
                  <a:schemeClr val="tx1"/>
                </a:solidFill>
                <a:latin typeface="Calibri (Body)"/>
              </a:rPr>
              <a:t>Vi-rút là thực thể chưa có cấu tạo tế bào, có kích thước siêu nhỏ. Còn sâu thuộc lớp côn trùng, ngành chân khớp, giới động vật! </a:t>
            </a:r>
          </a:p>
        </p:txBody>
      </p:sp>
      <p:sp>
        <p:nvSpPr>
          <p:cNvPr id="11" name="Rectangle 10">
            <a:extLst>
              <a:ext uri="{FF2B5EF4-FFF2-40B4-BE49-F238E27FC236}">
                <a16:creationId xmlns:a16="http://schemas.microsoft.com/office/drawing/2014/main" id="{6853D989-291B-426C-A9C1-F77D1F68B3C1}"/>
              </a:ext>
            </a:extLst>
          </p:cNvPr>
          <p:cNvSpPr/>
          <p:nvPr/>
        </p:nvSpPr>
        <p:spPr>
          <a:xfrm>
            <a:off x="266697" y="3910447"/>
            <a:ext cx="8610371" cy="45609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latin typeface="Calibri (Body)"/>
              </a:rPr>
              <a:t>Tốc độ lây lan của vi-rút là nhanh h</a:t>
            </a:r>
            <a:r>
              <a:rPr lang="vi-VN" sz="2800">
                <a:solidFill>
                  <a:schemeClr val="tx1"/>
                </a:solidFill>
                <a:latin typeface="Calibri (Body)"/>
              </a:rPr>
              <a:t>ơ</a:t>
            </a:r>
            <a:r>
              <a:rPr lang="en-GB" sz="2800">
                <a:solidFill>
                  <a:schemeClr val="tx1"/>
                </a:solidFill>
                <a:latin typeface="Calibri (Body)"/>
              </a:rPr>
              <a:t>n sâu</a:t>
            </a:r>
            <a:endParaRPr lang="vi-VN" sz="2800">
              <a:solidFill>
                <a:schemeClr val="tx1"/>
              </a:solidFill>
              <a:latin typeface="Calibri (Body)"/>
            </a:endParaRPr>
          </a:p>
        </p:txBody>
      </p:sp>
      <p:sp>
        <p:nvSpPr>
          <p:cNvPr id="12" name="Rectangle 11">
            <a:extLst>
              <a:ext uri="{FF2B5EF4-FFF2-40B4-BE49-F238E27FC236}">
                <a16:creationId xmlns:a16="http://schemas.microsoft.com/office/drawing/2014/main" id="{8E1607B4-0691-472B-BDAB-30A1F447AE3F}"/>
              </a:ext>
            </a:extLst>
          </p:cNvPr>
          <p:cNvSpPr/>
          <p:nvPr/>
        </p:nvSpPr>
        <p:spPr>
          <a:xfrm>
            <a:off x="266697" y="4428098"/>
            <a:ext cx="8610371" cy="83151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solidFill>
                  <a:schemeClr val="tx1"/>
                </a:solidFill>
                <a:latin typeface="Calibri (Body)"/>
              </a:rPr>
              <a:t>Sâu là những tệp độc lập tồn tại trong bộ nhớ máy tính, vi-rút là các tệp thực thi hoặc tự gắn vào các tệp thực thi</a:t>
            </a:r>
          </a:p>
        </p:txBody>
      </p:sp>
      <p:sp>
        <p:nvSpPr>
          <p:cNvPr id="13" name="Rectangle 12">
            <a:extLst>
              <a:ext uri="{FF2B5EF4-FFF2-40B4-BE49-F238E27FC236}">
                <a16:creationId xmlns:a16="http://schemas.microsoft.com/office/drawing/2014/main" id="{A5151D73-E7D0-42C1-8EAC-6DA6058434B4}"/>
              </a:ext>
            </a:extLst>
          </p:cNvPr>
          <p:cNvSpPr/>
          <p:nvPr/>
        </p:nvSpPr>
        <p:spPr>
          <a:xfrm>
            <a:off x="266697" y="5321171"/>
            <a:ext cx="8610371" cy="49807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solidFill>
                  <a:schemeClr val="tx1"/>
                </a:solidFill>
                <a:latin typeface="Calibri (Body)"/>
              </a:rPr>
              <a:t>Vi-rút và sâu cần con người tác động để nhân lên</a:t>
            </a:r>
          </a:p>
        </p:txBody>
      </p:sp>
      <p:pic>
        <p:nvPicPr>
          <p:cNvPr id="9" name="Graphic 8" descr="Repeat">
            <a:extLst>
              <a:ext uri="{FF2B5EF4-FFF2-40B4-BE49-F238E27FC236}">
                <a16:creationId xmlns:a16="http://schemas.microsoft.com/office/drawing/2014/main" id="{B9078E1F-9BB4-478B-BE41-508AC9B424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9011" y="5965530"/>
            <a:ext cx="914400" cy="914400"/>
          </a:xfrm>
          <a:prstGeom prst="rect">
            <a:avLst/>
          </a:prstGeom>
        </p:spPr>
      </p:pic>
      <p:pic>
        <p:nvPicPr>
          <p:cNvPr id="14" name="Graphic 13" descr="Arrow: U-turn">
            <a:hlinkClick r:id="rId9" action="ppaction://hlinksldjump"/>
            <a:extLst>
              <a:ext uri="{FF2B5EF4-FFF2-40B4-BE49-F238E27FC236}">
                <a16:creationId xmlns:a16="http://schemas.microsoft.com/office/drawing/2014/main" id="{7BC526C0-DD65-43D6-8EF6-BA5ECD8105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16928" y="5915026"/>
            <a:ext cx="914400" cy="914400"/>
          </a:xfrm>
          <a:prstGeom prst="rect">
            <a:avLst/>
          </a:prstGeom>
        </p:spPr>
      </p:pic>
      <p:pic>
        <p:nvPicPr>
          <p:cNvPr id="15" name="Picture 14" descr="A picture containing pool ball&#10;&#10;Description automatically generated">
            <a:extLst>
              <a:ext uri="{FF2B5EF4-FFF2-40B4-BE49-F238E27FC236}">
                <a16:creationId xmlns:a16="http://schemas.microsoft.com/office/drawing/2014/main" id="{30722B8E-C09E-4E75-A0DF-2FA81F12C7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1497" y="2596377"/>
            <a:ext cx="5063828" cy="3434943"/>
          </a:xfrm>
          <a:prstGeom prst="rect">
            <a:avLst/>
          </a:prstGeom>
        </p:spPr>
      </p:pic>
      <p:pic>
        <p:nvPicPr>
          <p:cNvPr id="16" name="Picture 15">
            <a:extLst>
              <a:ext uri="{FF2B5EF4-FFF2-40B4-BE49-F238E27FC236}">
                <a16:creationId xmlns:a16="http://schemas.microsoft.com/office/drawing/2014/main" id="{327D3FBC-352B-4E07-9FC6-A629ECC4BE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0617" y="2508658"/>
            <a:ext cx="3792908" cy="3434942"/>
          </a:xfrm>
          <a:prstGeom prst="rect">
            <a:avLst/>
          </a:prstGeom>
        </p:spPr>
      </p:pic>
    </p:spTree>
    <p:extLst>
      <p:ext uri="{BB962C8B-B14F-4D97-AF65-F5344CB8AC3E}">
        <p14:creationId xmlns:p14="http://schemas.microsoft.com/office/powerpoint/2010/main" val="3724008563"/>
      </p:ext>
    </p:extLst>
  </p:cSld>
  <p:clrMapOvr>
    <a:masterClrMapping/>
  </p:clrMapOvr>
  <mc:AlternateContent xmlns:mc="http://schemas.openxmlformats.org/markup-compatibility/2006" xmlns:p14="http://schemas.microsoft.com/office/powerpoint/2010/main">
    <mc:Choice Requires="p14">
      <p:transition p14:dur="0">
        <p:sndAc>
          <p:stSnd>
            <p:snd r:embed="rId3" name="chimes.wav"/>
          </p:stSnd>
        </p:sndAc>
      </p:transition>
    </mc:Choice>
    <mc:Fallback xmlns="">
      <p:transition>
        <p:sndAc>
          <p:stSnd>
            <p:snd r:embed="rId1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heel(1)">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1000" fill="hold"/>
                                        <p:tgtEl>
                                          <p:spTgt spid="13"/>
                                        </p:tgtEl>
                                        <p:attrNameLst>
                                          <p:attrName>ppt_w</p:attrName>
                                        </p:attrNameLst>
                                      </p:cBhvr>
                                      <p:tavLst>
                                        <p:tav tm="0">
                                          <p:val>
                                            <p:fltVal val="0"/>
                                          </p:val>
                                        </p:tav>
                                        <p:tav tm="100000">
                                          <p:val>
                                            <p:strVal val="#ppt_w"/>
                                          </p:val>
                                        </p:tav>
                                      </p:tavLst>
                                    </p:anim>
                                    <p:anim calcmode="lin" valueType="num">
                                      <p:cBhvr>
                                        <p:cTn id="29" dur="1000" fill="hold"/>
                                        <p:tgtEl>
                                          <p:spTgt spid="13"/>
                                        </p:tgtEl>
                                        <p:attrNameLst>
                                          <p:attrName>ppt_h</p:attrName>
                                        </p:attrNameLst>
                                      </p:cBhvr>
                                      <p:tavLst>
                                        <p:tav tm="0">
                                          <p:val>
                                            <p:fltVal val="0"/>
                                          </p:val>
                                        </p:tav>
                                        <p:tav tm="100000">
                                          <p:val>
                                            <p:strVal val="#ppt_h"/>
                                          </p:val>
                                        </p:tav>
                                      </p:tavLst>
                                    </p:anim>
                                    <p:anim calcmode="lin" valueType="num">
                                      <p:cBhvr>
                                        <p:cTn id="30" dur="1000" fill="hold"/>
                                        <p:tgtEl>
                                          <p:spTgt spid="13"/>
                                        </p:tgtEl>
                                        <p:attrNameLst>
                                          <p:attrName>style.rotation</p:attrName>
                                        </p:attrNameLst>
                                      </p:cBhvr>
                                      <p:tavLst>
                                        <p:tav tm="0">
                                          <p:val>
                                            <p:fltVal val="90"/>
                                          </p:val>
                                        </p:tav>
                                        <p:tav tm="100000">
                                          <p:val>
                                            <p:fltVal val="0"/>
                                          </p:val>
                                        </p:tav>
                                      </p:tavLst>
                                    </p:anim>
                                    <p:animEffect transition="in" filter="fade">
                                      <p:cBhvr>
                                        <p:cTn id="3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subTnLst>
                                    <p:audio>
                                      <p:cMediaNode vol="100000">
                                        <p:cTn display="0" masterRel="sameClick">
                                          <p:stCondLst>
                                            <p:cond evt="begin" delay="0">
                                              <p:tn val="35"/>
                                            </p:cond>
                                          </p:stCondLst>
                                          <p:endCondLst>
                                            <p:cond evt="onStopAudio" delay="0">
                                              <p:tgtEl>
                                                <p:sldTgt/>
                                              </p:tgtEl>
                                            </p:cond>
                                          </p:endCondLst>
                                        </p:cTn>
                                        <p:tgtEl>
                                          <p:sndTgt r:embed="rId4" name="applause.wav"/>
                                        </p:tgtEl>
                                      </p:cMediaNode>
                                    </p:audio>
                                  </p:subTnLst>
                                </p:cTn>
                              </p:par>
                            </p:childTnLst>
                          </p:cTn>
                        </p:par>
                      </p:childTnLst>
                    </p:cTn>
                  </p:par>
                </p:childTnLst>
              </p:cTn>
              <p:nextCondLst>
                <p:cond evt="onClick" delay="0">
                  <p:tgtEl>
                    <p:spTgt spid="12"/>
                  </p:tgtEl>
                </p:cond>
              </p:nextCondLst>
            </p:seq>
            <p:seq concurrent="1" nextAc="seek">
              <p:cTn id="37" restart="whenNotActive" fill="hold" evtFilter="cancelBubble" nodeType="interactiveSeq">
                <p:stCondLst>
                  <p:cond evt="onClick" delay="0">
                    <p:tgtEl>
                      <p:spTgt spid="4"/>
                    </p:tgtEl>
                  </p:cond>
                </p:stCondLst>
                <p:endSync evt="end" delay="0">
                  <p:rtn val="all"/>
                </p:endSync>
                <p:childTnLst>
                  <p:par>
                    <p:cTn id="38" fill="hold">
                      <p:stCondLst>
                        <p:cond delay="0"/>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childTnLst>
                                  <p:subTnLst>
                                    <p:audio>
                                      <p:cMediaNode vol="100000">
                                        <p:cTn display="0" masterRel="sameClick">
                                          <p:stCondLst>
                                            <p:cond evt="begin" delay="0">
                                              <p:tn val="40"/>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4"/>
                  </p:tgtEl>
                </p:cond>
              </p:nextCondLst>
            </p:seq>
            <p:seq concurrent="1" nextAc="seek">
              <p:cTn id="42" restart="whenNotActive" fill="hold" evtFilter="cancelBubble" nodeType="interactiveSeq">
                <p:stCondLst>
                  <p:cond evt="onClick" delay="0">
                    <p:tgtEl>
                      <p:spTgt spid="11"/>
                    </p:tgtEl>
                  </p:cond>
                </p:stCondLst>
                <p:endSync evt="end" delay="0">
                  <p:rtn val="all"/>
                </p:endSync>
                <p:childTnLst>
                  <p:par>
                    <p:cTn id="43" fill="hold">
                      <p:stCondLst>
                        <p:cond delay="0"/>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subTnLst>
                                    <p:audio>
                                      <p:cMediaNode vol="100000">
                                        <p:cTn display="0" masterRel="sameClick">
                                          <p:stCondLst>
                                            <p:cond evt="begin" delay="0">
                                              <p:tn val="45"/>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11"/>
                  </p:tgtEl>
                </p:cond>
              </p:nextCondLst>
            </p:seq>
            <p:seq concurrent="1" nextAc="seek">
              <p:cTn id="47" restart="whenNotActive" fill="hold" evtFilter="cancelBubble" nodeType="interactiveSeq">
                <p:stCondLst>
                  <p:cond evt="onClick" delay="0">
                    <p:tgtEl>
                      <p:spTgt spid="13"/>
                    </p:tgtEl>
                  </p:cond>
                </p:stCondLst>
                <p:endSync evt="end" delay="0">
                  <p:rtn val="all"/>
                </p:endSync>
                <p:childTnLst>
                  <p:par>
                    <p:cTn id="48" fill="hold">
                      <p:stCondLst>
                        <p:cond delay="0"/>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6"/>
                                        </p:tgtEl>
                                        <p:attrNameLst>
                                          <p:attrName>style.visibility</p:attrName>
                                        </p:attrNameLst>
                                      </p:cBhvr>
                                      <p:to>
                                        <p:strVal val="visible"/>
                                      </p:to>
                                    </p:set>
                                  </p:childTnLst>
                                  <p:subTnLst>
                                    <p:audio>
                                      <p:cMediaNode vol="100000">
                                        <p:cTn display="0" masterRel="sameClick">
                                          <p:stCondLst>
                                            <p:cond evt="begin" delay="0">
                                              <p:tn val="50"/>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13"/>
                  </p:tgtEl>
                </p:cond>
              </p:nextCondLst>
            </p:seq>
            <p:seq concurrent="1" nextAc="seek">
              <p:cTn id="52" restart="whenNotActive" fill="hold" evtFilter="cancelBubble" nodeType="interactiveSeq">
                <p:stCondLst>
                  <p:cond evt="onClick" delay="0">
                    <p:tgtEl>
                      <p:spTgt spid="9"/>
                    </p:tgtEl>
                  </p:cond>
                </p:stCondLst>
                <p:endSync evt="end" delay="0">
                  <p:rtn val="all"/>
                </p:endSync>
                <p:childTnLst>
                  <p:par>
                    <p:cTn id="53" fill="hold">
                      <p:stCondLst>
                        <p:cond delay="0"/>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5"/>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4"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9B9B69E5-C439-4D1B-BD16-FF65CDD1BDB3}"/>
              </a:ext>
            </a:extLst>
          </p:cNvPr>
          <p:cNvSpPr>
            <a:spLocks noGrp="1"/>
          </p:cNvSpPr>
          <p:nvPr>
            <p:ph type="title"/>
          </p:nvPr>
        </p:nvSpPr>
        <p:spPr>
          <a:xfrm>
            <a:off x="884419" y="826680"/>
            <a:ext cx="7375161" cy="1325563"/>
          </a:xfrm>
        </p:spPr>
        <p:txBody>
          <a:bodyPr>
            <a:noAutofit/>
          </a:bodyPr>
          <a:lstStyle/>
          <a:p>
            <a:pPr algn="ctr"/>
            <a:r>
              <a:rPr lang="en-GB" sz="3600">
                <a:solidFill>
                  <a:srgbClr val="FFFFFF"/>
                </a:solidFill>
                <a:latin typeface="+mn-lt"/>
              </a:rPr>
              <a:t>Câu 4: Làm thế nào để tránh hoàn toàn tuyệt đối khỏi các phần mềm độc hại?</a:t>
            </a:r>
            <a:endParaRPr lang="vi-VN" sz="3600">
              <a:solidFill>
                <a:srgbClr val="FFFFFF"/>
              </a:solidFill>
              <a:latin typeface="+mn-lt"/>
            </a:endParaRPr>
          </a:p>
        </p:txBody>
      </p:sp>
      <p:pic>
        <p:nvPicPr>
          <p:cNvPr id="9" name="Graphic 8" descr="Repeat">
            <a:extLst>
              <a:ext uri="{FF2B5EF4-FFF2-40B4-BE49-F238E27FC236}">
                <a16:creationId xmlns:a16="http://schemas.microsoft.com/office/drawing/2014/main" id="{B9078E1F-9BB4-478B-BE41-508AC9B424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9011" y="5965530"/>
            <a:ext cx="914400" cy="914400"/>
          </a:xfrm>
          <a:prstGeom prst="rect">
            <a:avLst/>
          </a:prstGeom>
        </p:spPr>
      </p:pic>
      <p:pic>
        <p:nvPicPr>
          <p:cNvPr id="14" name="Graphic 13" descr="Arrow: U-turn">
            <a:hlinkClick r:id="rId8" action="ppaction://hlinksldjump"/>
            <a:extLst>
              <a:ext uri="{FF2B5EF4-FFF2-40B4-BE49-F238E27FC236}">
                <a16:creationId xmlns:a16="http://schemas.microsoft.com/office/drawing/2014/main" id="{7BC526C0-DD65-43D6-8EF6-BA5ECD8105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6928" y="5915026"/>
            <a:ext cx="914400" cy="914400"/>
          </a:xfrm>
          <a:prstGeom prst="rect">
            <a:avLst/>
          </a:prstGeom>
        </p:spPr>
      </p:pic>
      <p:sp>
        <p:nvSpPr>
          <p:cNvPr id="3" name="Rectangle 2">
            <a:extLst>
              <a:ext uri="{FF2B5EF4-FFF2-40B4-BE49-F238E27FC236}">
                <a16:creationId xmlns:a16="http://schemas.microsoft.com/office/drawing/2014/main" id="{2BF6D879-F827-4F6A-A18E-3ECFB603843E}"/>
              </a:ext>
            </a:extLst>
          </p:cNvPr>
          <p:cNvSpPr/>
          <p:nvPr/>
        </p:nvSpPr>
        <p:spPr>
          <a:xfrm>
            <a:off x="340518" y="2616161"/>
            <a:ext cx="8462733" cy="928762"/>
          </a:xfrm>
          <a:prstGeom prst="rect">
            <a:avLst/>
          </a:prstGeom>
          <a:solidFill>
            <a:schemeClr val="accent6">
              <a:lumMod val="40000"/>
              <a:lumOff val="6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solidFill>
                  <a:schemeClr val="tx1"/>
                </a:solidFill>
                <a:latin typeface="Calibri (Body)"/>
              </a:rPr>
              <a:t>Nghỉ chơi với hệ điều hành Windows, chuyển sang xài Macbook an toàn và sướng hơn</a:t>
            </a:r>
          </a:p>
        </p:txBody>
      </p:sp>
      <p:sp>
        <p:nvSpPr>
          <p:cNvPr id="17" name="Rectangle 16">
            <a:extLst>
              <a:ext uri="{FF2B5EF4-FFF2-40B4-BE49-F238E27FC236}">
                <a16:creationId xmlns:a16="http://schemas.microsoft.com/office/drawing/2014/main" id="{F715E056-3D5A-4934-B687-793B9A9D01C3}"/>
              </a:ext>
            </a:extLst>
          </p:cNvPr>
          <p:cNvSpPr/>
          <p:nvPr/>
        </p:nvSpPr>
        <p:spPr>
          <a:xfrm>
            <a:off x="340511" y="3604292"/>
            <a:ext cx="8462733" cy="519269"/>
          </a:xfrm>
          <a:prstGeom prst="rect">
            <a:avLst/>
          </a:prstGeom>
          <a:solidFill>
            <a:schemeClr val="accent5">
              <a:lumMod val="40000"/>
              <a:lumOff val="6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latin typeface="Calibri (Body)"/>
              </a:rPr>
              <a:t>Từ bỏ hệ điều hành Android, chuyển sang dùng iOS</a:t>
            </a:r>
            <a:endParaRPr lang="vi-VN" sz="2800">
              <a:solidFill>
                <a:schemeClr val="tx1"/>
              </a:solidFill>
              <a:latin typeface="Calibri (Body)"/>
            </a:endParaRPr>
          </a:p>
        </p:txBody>
      </p:sp>
      <p:sp>
        <p:nvSpPr>
          <p:cNvPr id="18" name="Rectangle 17">
            <a:extLst>
              <a:ext uri="{FF2B5EF4-FFF2-40B4-BE49-F238E27FC236}">
                <a16:creationId xmlns:a16="http://schemas.microsoft.com/office/drawing/2014/main" id="{1E6D8CEE-7D8E-4862-9DCF-D70CC4EB5CBB}"/>
              </a:ext>
            </a:extLst>
          </p:cNvPr>
          <p:cNvSpPr/>
          <p:nvPr/>
        </p:nvSpPr>
        <p:spPr>
          <a:xfrm>
            <a:off x="340512" y="4182930"/>
            <a:ext cx="8462733" cy="549160"/>
          </a:xfrm>
          <a:prstGeom prst="rect">
            <a:avLst/>
          </a:prstGeom>
          <a:solidFill>
            <a:schemeClr val="bg2">
              <a:lumMod val="75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latin typeface="Calibri (Body)"/>
              </a:rPr>
              <a:t>Sử dụng điện thoại để thay thế máy vi tính</a:t>
            </a:r>
            <a:endParaRPr lang="vi-VN" sz="2800">
              <a:solidFill>
                <a:schemeClr val="tx1"/>
              </a:solidFill>
              <a:latin typeface="Calibri (Body)"/>
            </a:endParaRPr>
          </a:p>
        </p:txBody>
      </p:sp>
      <p:sp>
        <p:nvSpPr>
          <p:cNvPr id="19" name="Rectangle 18">
            <a:extLst>
              <a:ext uri="{FF2B5EF4-FFF2-40B4-BE49-F238E27FC236}">
                <a16:creationId xmlns:a16="http://schemas.microsoft.com/office/drawing/2014/main" id="{FB6251C9-A29C-4C8A-B658-961A68552F1C}"/>
              </a:ext>
            </a:extLst>
          </p:cNvPr>
          <p:cNvSpPr/>
          <p:nvPr/>
        </p:nvSpPr>
        <p:spPr>
          <a:xfrm>
            <a:off x="340512" y="4768404"/>
            <a:ext cx="8462733" cy="549161"/>
          </a:xfrm>
          <a:prstGeom prst="rect">
            <a:avLst/>
          </a:prstGeom>
          <a:solidFill>
            <a:schemeClr val="accent4">
              <a:lumMod val="40000"/>
              <a:lumOff val="6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latin typeface="Calibri (Body)"/>
              </a:rPr>
              <a:t>Cài lại Windows</a:t>
            </a:r>
            <a:endParaRPr lang="vi-VN" sz="2800">
              <a:solidFill>
                <a:schemeClr val="tx1"/>
              </a:solidFill>
              <a:latin typeface="Calibri (Body)"/>
            </a:endParaRPr>
          </a:p>
        </p:txBody>
      </p:sp>
      <p:sp>
        <p:nvSpPr>
          <p:cNvPr id="20" name="Rectangle 19">
            <a:extLst>
              <a:ext uri="{FF2B5EF4-FFF2-40B4-BE49-F238E27FC236}">
                <a16:creationId xmlns:a16="http://schemas.microsoft.com/office/drawing/2014/main" id="{385DA268-5207-497C-9579-89103D5B127D}"/>
              </a:ext>
            </a:extLst>
          </p:cNvPr>
          <p:cNvSpPr/>
          <p:nvPr/>
        </p:nvSpPr>
        <p:spPr>
          <a:xfrm>
            <a:off x="340513" y="5370097"/>
            <a:ext cx="8462733" cy="612799"/>
          </a:xfrm>
          <a:prstGeom prst="rect">
            <a:avLst/>
          </a:prstGeom>
          <a:solidFill>
            <a:schemeClr val="accent2">
              <a:lumMod val="40000"/>
              <a:lumOff val="6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tx1"/>
                </a:solidFill>
                <a:latin typeface="Calibri (Body)"/>
              </a:rPr>
              <a:t>Không có cách nào tuyệt đối cả, chỉ có t</a:t>
            </a:r>
            <a:r>
              <a:rPr lang="vi-VN" sz="2800">
                <a:solidFill>
                  <a:schemeClr val="tx1"/>
                </a:solidFill>
                <a:latin typeface="Calibri (Body)"/>
              </a:rPr>
              <a:t>ư</a:t>
            </a:r>
            <a:r>
              <a:rPr lang="en-GB" sz="2800">
                <a:solidFill>
                  <a:schemeClr val="tx1"/>
                </a:solidFill>
                <a:latin typeface="Calibri (Body)"/>
              </a:rPr>
              <a:t>ơng đối thôi</a:t>
            </a:r>
            <a:endParaRPr lang="vi-VN" sz="2800">
              <a:solidFill>
                <a:schemeClr val="tx1"/>
              </a:solidFill>
              <a:latin typeface="Calibri (Body)"/>
            </a:endParaRPr>
          </a:p>
        </p:txBody>
      </p:sp>
      <p:pic>
        <p:nvPicPr>
          <p:cNvPr id="21" name="Picture 20" descr="A picture containing pool ball&#10;&#10;Description automatically generated">
            <a:extLst>
              <a:ext uri="{FF2B5EF4-FFF2-40B4-BE49-F238E27FC236}">
                <a16:creationId xmlns:a16="http://schemas.microsoft.com/office/drawing/2014/main" id="{397855F5-E71C-449E-8046-697C7E1EE4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1497" y="2596377"/>
            <a:ext cx="5063828" cy="3434943"/>
          </a:xfrm>
          <a:prstGeom prst="rect">
            <a:avLst/>
          </a:prstGeom>
        </p:spPr>
      </p:pic>
      <p:pic>
        <p:nvPicPr>
          <p:cNvPr id="22" name="Picture 21">
            <a:extLst>
              <a:ext uri="{FF2B5EF4-FFF2-40B4-BE49-F238E27FC236}">
                <a16:creationId xmlns:a16="http://schemas.microsoft.com/office/drawing/2014/main" id="{FA0D927F-84C2-4390-B239-9740E2CE388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0617" y="2508658"/>
            <a:ext cx="3792908" cy="3434942"/>
          </a:xfrm>
          <a:prstGeom prst="rect">
            <a:avLst/>
          </a:prstGeom>
        </p:spPr>
      </p:pic>
    </p:spTree>
    <p:extLst>
      <p:ext uri="{BB962C8B-B14F-4D97-AF65-F5344CB8AC3E}">
        <p14:creationId xmlns:p14="http://schemas.microsoft.com/office/powerpoint/2010/main" val="3682541526"/>
      </p:ext>
    </p:extLst>
  </p:cSld>
  <p:clrMapOvr>
    <a:masterClrMapping/>
  </p:clrMapOvr>
  <mc:AlternateContent xmlns:mc="http://schemas.openxmlformats.org/markup-compatibility/2006" xmlns:p14="http://schemas.microsoft.com/office/powerpoint/2010/main">
    <mc:Choice Requires="p14">
      <p:transition p14:dur="0">
        <p:sndAc>
          <p:stSnd>
            <p:snd r:embed="rId3" name="chimes.wav"/>
          </p:stSnd>
        </p:sndAc>
      </p:transition>
    </mc:Choice>
    <mc:Fallback xmlns="">
      <p:transition>
        <p:sndAc>
          <p:stSnd>
            <p:snd r:embed="rId13"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9" restart="whenNotActive" fill="hold" evtFilter="cancelBubble" nodeType="interactiveSeq">
                <p:stCondLst>
                  <p:cond evt="onClick" delay="0">
                    <p:tgtEl>
                      <p:spTgt spid="20"/>
                    </p:tgtEl>
                  </p:cond>
                </p:stCondLst>
                <p:endSync evt="end" delay="0">
                  <p:rtn val="all"/>
                </p:endSync>
                <p:childTnLst>
                  <p:par>
                    <p:cTn id="50" fill="hold">
                      <p:stCondLst>
                        <p:cond delay="0"/>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childTnLst>
                                  <p:subTnLst>
                                    <p:audio>
                                      <p:cMediaNode vol="100000">
                                        <p:cTn display="0" masterRel="sameClick">
                                          <p:stCondLst>
                                            <p:cond evt="begin" delay="0">
                                              <p:tn val="52"/>
                                            </p:cond>
                                          </p:stCondLst>
                                          <p:endCondLst>
                                            <p:cond evt="onStopAudio" delay="0">
                                              <p:tgtEl>
                                                <p:sldTgt/>
                                              </p:tgtEl>
                                            </p:cond>
                                          </p:endCondLst>
                                        </p:cTn>
                                        <p:tgtEl>
                                          <p:sndTgt r:embed="rId4" name="drumroll.wav"/>
                                        </p:tgtEl>
                                      </p:cMediaNode>
                                    </p:audio>
                                  </p:subTnLst>
                                </p:cTn>
                              </p:par>
                            </p:childTnLst>
                          </p:cTn>
                        </p:par>
                      </p:childTnLst>
                    </p:cTn>
                  </p:par>
                </p:childTnLst>
              </p:cTn>
              <p:nextCondLst>
                <p:cond evt="onClick" delay="0">
                  <p:tgtEl>
                    <p:spTgt spid="20"/>
                  </p:tgtEl>
                </p:cond>
              </p:nextCondLst>
            </p:seq>
            <p:seq concurrent="1" nextAc="seek">
              <p:cTn id="54" restart="whenNotActive" fill="hold" evtFilter="cancelBubble" nodeType="interactiveSeq">
                <p:stCondLst>
                  <p:cond evt="onClick" delay="0">
                    <p:tgtEl>
                      <p:spTgt spid="3"/>
                    </p:tgtEl>
                  </p:cond>
                </p:stCondLst>
                <p:endSync evt="end" delay="0">
                  <p:rtn val="all"/>
                </p:endSync>
                <p:childTnLst>
                  <p:par>
                    <p:cTn id="55" fill="hold">
                      <p:stCondLst>
                        <p:cond delay="0"/>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subTnLst>
                                    <p:audio>
                                      <p:cMediaNode vol="100000">
                                        <p:cTn display="0" masterRel="sameClick">
                                          <p:stCondLst>
                                            <p:cond evt="begin" delay="0">
                                              <p:tn val="57"/>
                                            </p:cond>
                                          </p:stCondLst>
                                          <p:endCondLst>
                                            <p:cond evt="onStopAudio" delay="0">
                                              <p:tgtEl>
                                                <p:sldTgt/>
                                              </p:tgtEl>
                                            </p:cond>
                                          </p:endCondLst>
                                        </p:cTn>
                                        <p:tgtEl>
                                          <p:sndTgt r:embed="rId4" name="drumroll.wav"/>
                                        </p:tgtEl>
                                      </p:cMediaNode>
                                    </p:audio>
                                  </p:subTnLst>
                                </p:cTn>
                              </p:par>
                            </p:childTnLst>
                          </p:cTn>
                        </p:par>
                      </p:childTnLst>
                    </p:cTn>
                  </p:par>
                </p:childTnLst>
              </p:cTn>
              <p:nextCondLst>
                <p:cond evt="onClick" delay="0">
                  <p:tgtEl>
                    <p:spTgt spid="3"/>
                  </p:tgtEl>
                </p:cond>
              </p:nextCondLst>
            </p:seq>
            <p:seq concurrent="1" nextAc="seek">
              <p:cTn id="59" restart="whenNotActive" fill="hold" evtFilter="cancelBubble" nodeType="interactiveSeq">
                <p:stCondLst>
                  <p:cond evt="onClick" delay="0">
                    <p:tgtEl>
                      <p:spTgt spid="17"/>
                    </p:tgtEl>
                  </p:cond>
                </p:stCondLst>
                <p:endSync evt="end" delay="0">
                  <p:rtn val="all"/>
                </p:endSync>
                <p:childTnLst>
                  <p:par>
                    <p:cTn id="60" fill="hold">
                      <p:stCondLst>
                        <p:cond delay="0"/>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2"/>
                                        </p:tgtEl>
                                        <p:attrNameLst>
                                          <p:attrName>style.visibility</p:attrName>
                                        </p:attrNameLst>
                                      </p:cBhvr>
                                      <p:to>
                                        <p:strVal val="visible"/>
                                      </p:to>
                                    </p:set>
                                  </p:childTnLst>
                                  <p:subTnLst>
                                    <p:audio>
                                      <p:cMediaNode vol="100000">
                                        <p:cTn display="0" masterRel="sameClick">
                                          <p:stCondLst>
                                            <p:cond evt="begin" delay="0">
                                              <p:tn val="62"/>
                                            </p:cond>
                                          </p:stCondLst>
                                          <p:endCondLst>
                                            <p:cond evt="onStopAudio" delay="0">
                                              <p:tgtEl>
                                                <p:sldTgt/>
                                              </p:tgtEl>
                                            </p:cond>
                                          </p:endCondLst>
                                        </p:cTn>
                                        <p:tgtEl>
                                          <p:sndTgt r:embed="rId4" name="drumroll.wav"/>
                                        </p:tgtEl>
                                      </p:cMediaNode>
                                    </p:audio>
                                  </p:subTnLst>
                                </p:cTn>
                              </p:par>
                            </p:childTnLst>
                          </p:cTn>
                        </p:par>
                      </p:childTnLst>
                    </p:cTn>
                  </p:par>
                </p:childTnLst>
              </p:cTn>
              <p:nextCondLst>
                <p:cond evt="onClick" delay="0">
                  <p:tgtEl>
                    <p:spTgt spid="17"/>
                  </p:tgtEl>
                </p:cond>
              </p:nextCondLst>
            </p:seq>
            <p:seq concurrent="1" nextAc="seek">
              <p:cTn id="64" restart="whenNotActive" fill="hold" evtFilter="cancelBubble" nodeType="interactiveSeq">
                <p:stCondLst>
                  <p:cond evt="onClick" delay="0">
                    <p:tgtEl>
                      <p:spTgt spid="18"/>
                    </p:tgtEl>
                  </p:cond>
                </p:stCondLst>
                <p:endSync evt="end" delay="0">
                  <p:rtn val="all"/>
                </p:endSync>
                <p:childTnLst>
                  <p:par>
                    <p:cTn id="65" fill="hold">
                      <p:stCondLst>
                        <p:cond delay="0"/>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
                                        </p:tgtEl>
                                        <p:attrNameLst>
                                          <p:attrName>style.visibility</p:attrName>
                                        </p:attrNameLst>
                                      </p:cBhvr>
                                      <p:to>
                                        <p:strVal val="visible"/>
                                      </p:to>
                                    </p:set>
                                  </p:childTnLst>
                                  <p:subTnLst>
                                    <p:audio>
                                      <p:cMediaNode vol="100000">
                                        <p:cTn display="0" masterRel="sameClick">
                                          <p:stCondLst>
                                            <p:cond evt="begin" delay="0">
                                              <p:tn val="67"/>
                                            </p:cond>
                                          </p:stCondLst>
                                          <p:endCondLst>
                                            <p:cond evt="onStopAudio" delay="0">
                                              <p:tgtEl>
                                                <p:sldTgt/>
                                              </p:tgtEl>
                                            </p:cond>
                                          </p:endCondLst>
                                        </p:cTn>
                                        <p:tgtEl>
                                          <p:sndTgt r:embed="rId4" name="drumroll.wav"/>
                                        </p:tgtEl>
                                      </p:cMediaNode>
                                    </p:audio>
                                  </p:subTnLst>
                                </p:cTn>
                              </p:par>
                            </p:childTnLst>
                          </p:cTn>
                        </p:par>
                      </p:childTnLst>
                    </p:cTn>
                  </p:par>
                </p:childTnLst>
              </p:cTn>
              <p:nextCondLst>
                <p:cond evt="onClick" delay="0">
                  <p:tgtEl>
                    <p:spTgt spid="18"/>
                  </p:tgtEl>
                </p:cond>
              </p:nextCondLst>
            </p:seq>
            <p:seq concurrent="1" nextAc="seek">
              <p:cTn id="69" restart="whenNotActive" fill="hold" evtFilter="cancelBubble" nodeType="interactiveSeq">
                <p:stCondLst>
                  <p:cond evt="onClick" delay="0">
                    <p:tgtEl>
                      <p:spTgt spid="19"/>
                    </p:tgtEl>
                  </p:cond>
                </p:stCondLst>
                <p:endSync evt="end" delay="0">
                  <p:rtn val="all"/>
                </p:endSync>
                <p:childTnLst>
                  <p:par>
                    <p:cTn id="70" fill="hold">
                      <p:stCondLst>
                        <p:cond delay="0"/>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2"/>
                                        </p:tgtEl>
                                        <p:attrNameLst>
                                          <p:attrName>style.visibility</p:attrName>
                                        </p:attrNameLst>
                                      </p:cBhvr>
                                      <p:to>
                                        <p:strVal val="visible"/>
                                      </p:to>
                                    </p:set>
                                  </p:childTnLst>
                                  <p:subTnLst>
                                    <p:audio>
                                      <p:cMediaNode vol="100000">
                                        <p:cTn display="0" masterRel="sameClick">
                                          <p:stCondLst>
                                            <p:cond evt="begin" delay="0">
                                              <p:tn val="72"/>
                                            </p:cond>
                                          </p:stCondLst>
                                          <p:endCondLst>
                                            <p:cond evt="onStopAudio" delay="0">
                                              <p:tgtEl>
                                                <p:sldTgt/>
                                              </p:tgtEl>
                                            </p:cond>
                                          </p:endCondLst>
                                        </p:cTn>
                                        <p:tgtEl>
                                          <p:sndTgt r:embed="rId4" name="drumroll.wav"/>
                                        </p:tgtEl>
                                      </p:cMediaNode>
                                    </p:audio>
                                  </p:subTnLst>
                                </p:cTn>
                              </p:par>
                            </p:childTnLst>
                          </p:cTn>
                        </p:par>
                      </p:childTnLst>
                    </p:cTn>
                  </p:par>
                </p:childTnLst>
              </p:cTn>
              <p:nextCondLst>
                <p:cond evt="onClick" delay="0">
                  <p:tgtEl>
                    <p:spTgt spid="19"/>
                  </p:tgtEl>
                </p:cond>
              </p:nextCondLst>
            </p:seq>
            <p:seq concurrent="1" nextAc="seek">
              <p:cTn id="74" restart="whenNotActive" fill="hold" evtFilter="cancelBubble" nodeType="interactiveSeq">
                <p:stCondLst>
                  <p:cond evt="onClick" delay="0">
                    <p:tgtEl>
                      <p:spTgt spid="9"/>
                    </p:tgtEl>
                  </p:cond>
                </p:stCondLst>
                <p:endSync evt="end" delay="0">
                  <p:rtn val="all"/>
                </p:endSync>
                <p:childTnLst>
                  <p:par>
                    <p:cTn id="75" fill="hold">
                      <p:stCondLst>
                        <p:cond delay="0"/>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2"/>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21"/>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bldLst>
      <p:bldP spid="3" grpId="0" animBg="1"/>
      <p:bldP spid="17" grpId="0" animBg="1"/>
      <p:bldP spid="18" grpId="0" animBg="1"/>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9B9B69E5-C439-4D1B-BD16-FF65CDD1BDB3}"/>
              </a:ext>
            </a:extLst>
          </p:cNvPr>
          <p:cNvSpPr>
            <a:spLocks noGrp="1"/>
          </p:cNvSpPr>
          <p:nvPr>
            <p:ph type="title"/>
          </p:nvPr>
        </p:nvSpPr>
        <p:spPr>
          <a:xfrm>
            <a:off x="884419" y="826680"/>
            <a:ext cx="7375161" cy="1325563"/>
          </a:xfrm>
        </p:spPr>
        <p:txBody>
          <a:bodyPr>
            <a:noAutofit/>
          </a:bodyPr>
          <a:lstStyle/>
          <a:p>
            <a:pPr algn="ctr"/>
            <a:r>
              <a:rPr lang="en-GB" sz="3600">
                <a:solidFill>
                  <a:srgbClr val="FFFFFF"/>
                </a:solidFill>
                <a:latin typeface="+mn-lt"/>
              </a:rPr>
              <a:t>Câu 5: Đâu là tên của một loại sâu máy tính?</a:t>
            </a:r>
            <a:endParaRPr lang="vi-VN" sz="3600">
              <a:solidFill>
                <a:srgbClr val="FFFFFF"/>
              </a:solidFill>
              <a:latin typeface="+mn-lt"/>
            </a:endParaRPr>
          </a:p>
        </p:txBody>
      </p:sp>
      <p:sp>
        <p:nvSpPr>
          <p:cNvPr id="6" name="Oval 5">
            <a:extLst>
              <a:ext uri="{FF2B5EF4-FFF2-40B4-BE49-F238E27FC236}">
                <a16:creationId xmlns:a16="http://schemas.microsoft.com/office/drawing/2014/main" id="{E1224FD4-3411-447B-9835-14C5635A44F3}"/>
              </a:ext>
            </a:extLst>
          </p:cNvPr>
          <p:cNvSpPr/>
          <p:nvPr/>
        </p:nvSpPr>
        <p:spPr>
          <a:xfrm>
            <a:off x="1629326" y="4223070"/>
            <a:ext cx="3013434" cy="1808247"/>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2800" b="1">
                <a:solidFill>
                  <a:schemeClr val="tx1"/>
                </a:solidFill>
              </a:rPr>
              <a:t>Blaster</a:t>
            </a:r>
            <a:endParaRPr lang="vi-VN" sz="2800" b="1">
              <a:solidFill>
                <a:schemeClr val="tx1"/>
              </a:solidFill>
            </a:endParaRPr>
          </a:p>
        </p:txBody>
      </p:sp>
      <p:sp>
        <p:nvSpPr>
          <p:cNvPr id="23" name="Oval 22">
            <a:extLst>
              <a:ext uri="{FF2B5EF4-FFF2-40B4-BE49-F238E27FC236}">
                <a16:creationId xmlns:a16="http://schemas.microsoft.com/office/drawing/2014/main" id="{69663E13-DD9C-4CD3-AD37-16FBFF7899D7}"/>
              </a:ext>
            </a:extLst>
          </p:cNvPr>
          <p:cNvSpPr/>
          <p:nvPr/>
        </p:nvSpPr>
        <p:spPr>
          <a:xfrm>
            <a:off x="3249780" y="2524876"/>
            <a:ext cx="2826203" cy="1808247"/>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2800" b="1">
                <a:solidFill>
                  <a:schemeClr val="tx1"/>
                </a:solidFill>
              </a:rPr>
              <a:t>Stemborer</a:t>
            </a:r>
          </a:p>
        </p:txBody>
      </p:sp>
      <p:sp>
        <p:nvSpPr>
          <p:cNvPr id="24" name="Oval 23">
            <a:extLst>
              <a:ext uri="{FF2B5EF4-FFF2-40B4-BE49-F238E27FC236}">
                <a16:creationId xmlns:a16="http://schemas.microsoft.com/office/drawing/2014/main" id="{55E454AC-6C94-4986-AB0D-832537DD500E}"/>
              </a:ext>
            </a:extLst>
          </p:cNvPr>
          <p:cNvSpPr/>
          <p:nvPr/>
        </p:nvSpPr>
        <p:spPr>
          <a:xfrm>
            <a:off x="6196622" y="2584380"/>
            <a:ext cx="2873639" cy="1808247"/>
          </a:xfrm>
          <a:prstGeom prst="ellipse">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vi-VN" sz="2800" b="1">
                <a:solidFill>
                  <a:schemeClr val="tx1"/>
                </a:solidFill>
              </a:rPr>
              <a:t>Looper worm</a:t>
            </a:r>
          </a:p>
        </p:txBody>
      </p:sp>
      <p:sp>
        <p:nvSpPr>
          <p:cNvPr id="25" name="Oval 24">
            <a:extLst>
              <a:ext uri="{FF2B5EF4-FFF2-40B4-BE49-F238E27FC236}">
                <a16:creationId xmlns:a16="http://schemas.microsoft.com/office/drawing/2014/main" id="{88AAAF8D-D58A-4F25-836D-217A020EF440}"/>
              </a:ext>
            </a:extLst>
          </p:cNvPr>
          <p:cNvSpPr/>
          <p:nvPr/>
        </p:nvSpPr>
        <p:spPr>
          <a:xfrm>
            <a:off x="225535" y="2584381"/>
            <a:ext cx="2873638" cy="1808247"/>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vi-VN" sz="2800" b="1">
                <a:solidFill>
                  <a:schemeClr val="tx1"/>
                </a:solidFill>
              </a:rPr>
              <a:t>Caterpillar</a:t>
            </a:r>
          </a:p>
        </p:txBody>
      </p:sp>
      <p:sp>
        <p:nvSpPr>
          <p:cNvPr id="26" name="Oval 25">
            <a:extLst>
              <a:ext uri="{FF2B5EF4-FFF2-40B4-BE49-F238E27FC236}">
                <a16:creationId xmlns:a16="http://schemas.microsoft.com/office/drawing/2014/main" id="{E7DE42EE-7A08-4BF1-AFC6-2081D7615850}"/>
              </a:ext>
            </a:extLst>
          </p:cNvPr>
          <p:cNvSpPr/>
          <p:nvPr/>
        </p:nvSpPr>
        <p:spPr>
          <a:xfrm>
            <a:off x="4721426" y="4223070"/>
            <a:ext cx="2829753" cy="1808247"/>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800" b="1">
                <a:solidFill>
                  <a:schemeClr val="tx1"/>
                </a:solidFill>
              </a:rPr>
              <a:t>Caries</a:t>
            </a:r>
            <a:endParaRPr lang="vi-VN" sz="2800" b="1">
              <a:solidFill>
                <a:schemeClr val="tx1"/>
              </a:solidFill>
            </a:endParaRPr>
          </a:p>
        </p:txBody>
      </p:sp>
      <p:pic>
        <p:nvPicPr>
          <p:cNvPr id="27" name="Graphic 26" descr="Repeat">
            <a:extLst>
              <a:ext uri="{FF2B5EF4-FFF2-40B4-BE49-F238E27FC236}">
                <a16:creationId xmlns:a16="http://schemas.microsoft.com/office/drawing/2014/main" id="{8288D5F7-75BF-41A2-ACA5-C6B6CBD471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9011" y="5965530"/>
            <a:ext cx="914400" cy="914400"/>
          </a:xfrm>
          <a:prstGeom prst="rect">
            <a:avLst/>
          </a:prstGeom>
        </p:spPr>
      </p:pic>
      <p:pic>
        <p:nvPicPr>
          <p:cNvPr id="28" name="Graphic 27" descr="Arrow: U-turn">
            <a:hlinkClick r:id="rId9" action="ppaction://hlinksldjump"/>
            <a:extLst>
              <a:ext uri="{FF2B5EF4-FFF2-40B4-BE49-F238E27FC236}">
                <a16:creationId xmlns:a16="http://schemas.microsoft.com/office/drawing/2014/main" id="{BC7F75C8-6F9C-41C9-A1B0-DFC35DE461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16928" y="5915026"/>
            <a:ext cx="914400" cy="914400"/>
          </a:xfrm>
          <a:prstGeom prst="rect">
            <a:avLst/>
          </a:prstGeom>
        </p:spPr>
      </p:pic>
      <p:pic>
        <p:nvPicPr>
          <p:cNvPr id="29" name="Picture 28" descr="A picture containing pool ball&#10;&#10;Description automatically generated">
            <a:extLst>
              <a:ext uri="{FF2B5EF4-FFF2-40B4-BE49-F238E27FC236}">
                <a16:creationId xmlns:a16="http://schemas.microsoft.com/office/drawing/2014/main" id="{184C4F2F-B182-4A56-A193-40E4ADB9994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85014" y="2451509"/>
            <a:ext cx="5063828" cy="3434943"/>
          </a:xfrm>
          <a:prstGeom prst="rect">
            <a:avLst/>
          </a:prstGeom>
        </p:spPr>
      </p:pic>
      <p:pic>
        <p:nvPicPr>
          <p:cNvPr id="30" name="Picture 29">
            <a:extLst>
              <a:ext uri="{FF2B5EF4-FFF2-40B4-BE49-F238E27FC236}">
                <a16:creationId xmlns:a16="http://schemas.microsoft.com/office/drawing/2014/main" id="{7F36DC5A-29EC-4285-934B-3D46629CC0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0474" y="2440545"/>
            <a:ext cx="3792908" cy="3434942"/>
          </a:xfrm>
          <a:prstGeom prst="rect">
            <a:avLst/>
          </a:prstGeom>
        </p:spPr>
      </p:pic>
    </p:spTree>
    <p:extLst>
      <p:ext uri="{BB962C8B-B14F-4D97-AF65-F5344CB8AC3E}">
        <p14:creationId xmlns:p14="http://schemas.microsoft.com/office/powerpoint/2010/main" val="4111255023"/>
      </p:ext>
    </p:extLst>
  </p:cSld>
  <p:clrMapOvr>
    <a:masterClrMapping/>
  </p:clrMapOvr>
  <mc:AlternateContent xmlns:mc="http://schemas.openxmlformats.org/markup-compatibility/2006" xmlns:p14="http://schemas.microsoft.com/office/powerpoint/2010/main">
    <mc:Choice Requires="p14">
      <p:transition p14:dur="0">
        <p:sndAc>
          <p:stSnd>
            <p:snd r:embed="rId3" name="chimes.wav"/>
          </p:stSnd>
        </p:sndAc>
      </p:transition>
    </mc:Choice>
    <mc:Fallback xmlns="">
      <p:transition>
        <p:sndAc>
          <p:stSnd>
            <p:snd r:embed="rId14"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20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31"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1000" fill="hold"/>
                                        <p:tgtEl>
                                          <p:spTgt spid="23"/>
                                        </p:tgtEl>
                                        <p:attrNameLst>
                                          <p:attrName>ppt_w</p:attrName>
                                        </p:attrNameLst>
                                      </p:cBhvr>
                                      <p:tavLst>
                                        <p:tav tm="0">
                                          <p:val>
                                            <p:fltVal val="0"/>
                                          </p:val>
                                        </p:tav>
                                        <p:tav tm="100000">
                                          <p:val>
                                            <p:strVal val="#ppt_w"/>
                                          </p:val>
                                        </p:tav>
                                      </p:tavLst>
                                    </p:anim>
                                    <p:anim calcmode="lin" valueType="num">
                                      <p:cBhvr>
                                        <p:cTn id="19" dur="1000" fill="hold"/>
                                        <p:tgtEl>
                                          <p:spTgt spid="23"/>
                                        </p:tgtEl>
                                        <p:attrNameLst>
                                          <p:attrName>ppt_h</p:attrName>
                                        </p:attrNameLst>
                                      </p:cBhvr>
                                      <p:tavLst>
                                        <p:tav tm="0">
                                          <p:val>
                                            <p:fltVal val="0"/>
                                          </p:val>
                                        </p:tav>
                                        <p:tav tm="100000">
                                          <p:val>
                                            <p:strVal val="#ppt_h"/>
                                          </p:val>
                                        </p:tav>
                                      </p:tavLst>
                                    </p:anim>
                                    <p:anim calcmode="lin" valueType="num">
                                      <p:cBhvr>
                                        <p:cTn id="20" dur="1000" fill="hold"/>
                                        <p:tgtEl>
                                          <p:spTgt spid="23"/>
                                        </p:tgtEl>
                                        <p:attrNameLst>
                                          <p:attrName>style.rotation</p:attrName>
                                        </p:attrNameLst>
                                      </p:cBhvr>
                                      <p:tavLst>
                                        <p:tav tm="0">
                                          <p:val>
                                            <p:fltVal val="90"/>
                                          </p:val>
                                        </p:tav>
                                        <p:tav tm="100000">
                                          <p:val>
                                            <p:fltVal val="0"/>
                                          </p:val>
                                        </p:tav>
                                      </p:tavLst>
                                    </p:anim>
                                    <p:animEffect transition="in" filter="fade">
                                      <p:cBhvr>
                                        <p:cTn id="21" dur="10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42"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out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3"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fill="hold"/>
                                        <p:tgtEl>
                                          <p:spTgt spid="26"/>
                                        </p:tgtEl>
                                        <p:attrNameLst>
                                          <p:attrName>ppt_x</p:attrName>
                                        </p:attrNameLst>
                                      </p:cBhvr>
                                      <p:tavLst>
                                        <p:tav tm="0">
                                          <p:val>
                                            <p:strVal val="1+#ppt_w/2"/>
                                          </p:val>
                                        </p:tav>
                                        <p:tav tm="100000">
                                          <p:val>
                                            <p:strVal val="#ppt_x"/>
                                          </p:val>
                                        </p:tav>
                                      </p:tavLst>
                                    </p:anim>
                                    <p:anim calcmode="lin" valueType="num">
                                      <p:cBhvr additive="base">
                                        <p:cTn id="37"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8" restart="whenNotActive" fill="hold" evtFilter="cancelBubble" nodeType="interactiveSeq">
                <p:stCondLst>
                  <p:cond evt="onClick" delay="0">
                    <p:tgtEl>
                      <p:spTgt spid="6"/>
                    </p:tgtEl>
                  </p:cond>
                </p:stCondLst>
                <p:endSync evt="end" delay="0">
                  <p:rtn val="all"/>
                </p:endSync>
                <p:childTnLst>
                  <p:par>
                    <p:cTn id="39" fill="hold">
                      <p:stCondLst>
                        <p:cond delay="0"/>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subTnLst>
                                    <p:audio>
                                      <p:cMediaNode vol="100000">
                                        <p:cTn display="0" masterRel="sameClick">
                                          <p:stCondLst>
                                            <p:cond evt="begin" delay="0">
                                              <p:tn val="41"/>
                                            </p:cond>
                                          </p:stCondLst>
                                          <p:endCondLst>
                                            <p:cond evt="onStopAudio" delay="0">
                                              <p:tgtEl>
                                                <p:sldTgt/>
                                              </p:tgtEl>
                                            </p:cond>
                                          </p:endCondLst>
                                        </p:cTn>
                                        <p:tgtEl>
                                          <p:sndTgt r:embed="rId4" name="applause.wav"/>
                                        </p:tgtEl>
                                      </p:cMediaNode>
                                    </p:audio>
                                  </p:subTnLst>
                                </p:cTn>
                              </p:par>
                            </p:childTnLst>
                          </p:cTn>
                        </p:par>
                      </p:childTnLst>
                    </p:cTn>
                  </p:par>
                </p:childTnLst>
              </p:cTn>
              <p:nextCondLst>
                <p:cond evt="onClick" delay="0">
                  <p:tgtEl>
                    <p:spTgt spid="6"/>
                  </p:tgtEl>
                </p:cond>
              </p:nextCondLst>
            </p:seq>
            <p:seq concurrent="1" nextAc="seek">
              <p:cTn id="43" restart="whenNotActive" fill="hold" evtFilter="cancelBubble" nodeType="interactiveSeq">
                <p:stCondLst>
                  <p:cond evt="onClick" delay="0">
                    <p:tgtEl>
                      <p:spTgt spid="23"/>
                    </p:tgtEl>
                  </p:cond>
                </p:stCondLst>
                <p:endSync evt="end" delay="0">
                  <p:rtn val="all"/>
                </p:endSync>
                <p:childTnLst>
                  <p:par>
                    <p:cTn id="44" fill="hold">
                      <p:stCondLst>
                        <p:cond delay="0"/>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childTnLst>
                                  <p:subTnLst>
                                    <p:audio>
                                      <p:cMediaNode vol="100000">
                                        <p:cTn display="0" masterRel="sameClick">
                                          <p:stCondLst>
                                            <p:cond evt="begin" delay="0">
                                              <p:tn val="46"/>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23"/>
                  </p:tgtEl>
                </p:cond>
              </p:nextCondLst>
            </p:seq>
            <p:seq concurrent="1" nextAc="seek">
              <p:cTn id="48" restart="whenNotActive" fill="hold" evtFilter="cancelBubble" nodeType="interactiveSeq">
                <p:stCondLst>
                  <p:cond evt="onClick" delay="0">
                    <p:tgtEl>
                      <p:spTgt spid="24"/>
                    </p:tgtEl>
                  </p:cond>
                </p:stCondLst>
                <p:endSync evt="end" delay="0">
                  <p:rtn val="all"/>
                </p:endSync>
                <p:childTnLst>
                  <p:par>
                    <p:cTn id="49" fill="hold">
                      <p:stCondLst>
                        <p:cond delay="0"/>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subTnLst>
                                    <p:audio>
                                      <p:cMediaNode vol="100000">
                                        <p:cTn display="0" masterRel="sameClick">
                                          <p:stCondLst>
                                            <p:cond evt="begin" delay="0">
                                              <p:tn val="51"/>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24"/>
                  </p:tgtEl>
                </p:cond>
              </p:nextCondLst>
            </p:seq>
            <p:seq concurrent="1" nextAc="seek">
              <p:cTn id="53" restart="whenNotActive" fill="hold" evtFilter="cancelBubble" nodeType="interactiveSeq">
                <p:stCondLst>
                  <p:cond evt="onClick" delay="0">
                    <p:tgtEl>
                      <p:spTgt spid="25"/>
                    </p:tgtEl>
                  </p:cond>
                </p:stCondLst>
                <p:endSync evt="end" delay="0">
                  <p:rtn val="all"/>
                </p:endSync>
                <p:childTnLst>
                  <p:par>
                    <p:cTn id="54" fill="hold">
                      <p:stCondLst>
                        <p:cond delay="0"/>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childTnLst>
                                  <p:subTnLst>
                                    <p:audio>
                                      <p:cMediaNode vol="100000">
                                        <p:cTn display="0" masterRel="sameClick">
                                          <p:stCondLst>
                                            <p:cond evt="begin" delay="0">
                                              <p:tn val="56"/>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25"/>
                  </p:tgtEl>
                </p:cond>
              </p:nextCondLst>
            </p:seq>
            <p:seq concurrent="1" nextAc="seek">
              <p:cTn id="58" restart="whenNotActive" fill="hold" evtFilter="cancelBubble" nodeType="interactiveSeq">
                <p:stCondLst>
                  <p:cond evt="onClick" delay="0">
                    <p:tgtEl>
                      <p:spTgt spid="26"/>
                    </p:tgtEl>
                  </p:cond>
                </p:stCondLst>
                <p:endSync evt="end" delay="0">
                  <p:rtn val="all"/>
                </p:endSync>
                <p:childTnLst>
                  <p:par>
                    <p:cTn id="59" fill="hold">
                      <p:stCondLst>
                        <p:cond delay="0"/>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subTnLst>
                                    <p:audio>
                                      <p:cMediaNode vol="100000">
                                        <p:cTn display="0" masterRel="sameClick">
                                          <p:stCondLst>
                                            <p:cond evt="begin" delay="0">
                                              <p:tn val="61"/>
                                            </p:cond>
                                          </p:stCondLst>
                                          <p:endCondLst>
                                            <p:cond evt="onStopAudio" delay="0">
                                              <p:tgtEl>
                                                <p:sldTgt/>
                                              </p:tgtEl>
                                            </p:cond>
                                          </p:endCondLst>
                                        </p:cTn>
                                        <p:tgtEl>
                                          <p:sndTgt r:embed="rId5" name="drumroll.wav"/>
                                        </p:tgtEl>
                                      </p:cMediaNode>
                                    </p:audio>
                                  </p:subTnLst>
                                </p:cTn>
                              </p:par>
                            </p:childTnLst>
                          </p:cTn>
                        </p:par>
                      </p:childTnLst>
                    </p:cTn>
                  </p:par>
                </p:childTnLst>
              </p:cTn>
              <p:nextCondLst>
                <p:cond evt="onClick" delay="0">
                  <p:tgtEl>
                    <p:spTgt spid="26"/>
                  </p:tgtEl>
                </p:cond>
              </p:nextCondLst>
            </p:seq>
            <p:seq concurrent="1" nextAc="seek">
              <p:cTn id="63" restart="whenNotActive" fill="hold" evtFilter="cancelBubble" nodeType="interactiveSeq">
                <p:stCondLst>
                  <p:cond evt="onClick" delay="0">
                    <p:tgtEl>
                      <p:spTgt spid="27"/>
                    </p:tgtEl>
                  </p:cond>
                </p:stCondLst>
                <p:endSync evt="end" delay="0">
                  <p:rtn val="all"/>
                </p:endSync>
                <p:childTnLst>
                  <p:par>
                    <p:cTn id="64" fill="hold">
                      <p:stCondLst>
                        <p:cond delay="0"/>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27"/>
                  </p:tgtEl>
                </p:cond>
              </p:nextCondLst>
            </p:seq>
          </p:childTnLst>
        </p:cTn>
      </p:par>
    </p:tnLst>
    <p:bldLst>
      <p:bldP spid="6" grpId="0" animBg="1"/>
      <p:bldP spid="23" grpId="0" animBg="1"/>
      <p:bldP spid="24" grpId="0" animBg="1"/>
      <p:bldP spid="25" grpId="0" animBg="1"/>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logo&#10;&#10;Description automatically generated">
            <a:extLst>
              <a:ext uri="{FF2B5EF4-FFF2-40B4-BE49-F238E27FC236}">
                <a16:creationId xmlns:a16="http://schemas.microsoft.com/office/drawing/2014/main" id="{A2ABA933-B816-4DBE-BBBF-6BA20A0B29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6861" y="408617"/>
            <a:ext cx="7450277" cy="6040766"/>
          </a:xfrm>
          <a:prstGeom prst="rect">
            <a:avLst/>
          </a:prstGeom>
        </p:spPr>
      </p:pic>
    </p:spTree>
    <p:extLst>
      <p:ext uri="{BB962C8B-B14F-4D97-AF65-F5344CB8AC3E}">
        <p14:creationId xmlns:p14="http://schemas.microsoft.com/office/powerpoint/2010/main" val="225847807"/>
      </p:ext>
    </p:extLst>
  </p:cSld>
  <p:clrMapOvr>
    <a:masterClrMapping/>
  </p:clrMapOvr>
  <mc:AlternateContent xmlns:mc="http://schemas.openxmlformats.org/markup-compatibility/2006" xmlns:p14="http://schemas.microsoft.com/office/powerpoint/2010/main">
    <mc:Choice Requires="p14">
      <p:transition spd="slow" p14:dur="1400">
        <p14:doors dir="vert"/>
        <p:sndAc>
          <p:stSnd>
            <p:snd r:embed="rId2" name="laser.wav"/>
          </p:stSnd>
        </p:sndAc>
      </p:transition>
    </mc:Choice>
    <mc:Fallback xmlns="">
      <p:transition spd="slow">
        <p:fade/>
        <p:sndAc>
          <p:stSnd>
            <p:snd r:embed="rId4" name="laser.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0"/>
            <a:ext cx="8610371"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C67D5DEE-4A0B-495B-AA37-2E2EC2A660D6}"/>
              </a:ext>
            </a:extLst>
          </p:cNvPr>
          <p:cNvSpPr>
            <a:spLocks noGrp="1"/>
          </p:cNvSpPr>
          <p:nvPr>
            <p:ph type="title"/>
          </p:nvPr>
        </p:nvSpPr>
        <p:spPr>
          <a:xfrm>
            <a:off x="884419" y="826680"/>
            <a:ext cx="7375161" cy="1325563"/>
          </a:xfrm>
        </p:spPr>
        <p:txBody>
          <a:bodyPr>
            <a:normAutofit/>
          </a:bodyPr>
          <a:lstStyle/>
          <a:p>
            <a:pPr algn="ctr"/>
            <a:r>
              <a:rPr lang="en-US" sz="5400" b="1">
                <a:solidFill>
                  <a:srgbClr val="FFFFFF"/>
                </a:solidFill>
                <a:latin typeface="Sitka Heading" panose="02000505000000020004" pitchFamily="2" charset="0"/>
              </a:rPr>
              <a:t>Tổng quát</a:t>
            </a:r>
            <a:endParaRPr lang="vi-VN" sz="5400" b="1">
              <a:solidFill>
                <a:srgbClr val="FFFFFF"/>
              </a:solidFill>
              <a:latin typeface="Sitka Heading" panose="02000505000000020004" pitchFamily="2" charset="0"/>
            </a:endParaRPr>
          </a:p>
        </p:txBody>
      </p:sp>
      <p:graphicFrame>
        <p:nvGraphicFramePr>
          <p:cNvPr id="9" name="Content Placeholder 8">
            <a:extLst>
              <a:ext uri="{FF2B5EF4-FFF2-40B4-BE49-F238E27FC236}">
                <a16:creationId xmlns:a16="http://schemas.microsoft.com/office/drawing/2014/main" id="{9CCA7EE4-2585-41F1-97BF-4FE2D4766033}"/>
              </a:ext>
            </a:extLst>
          </p:cNvPr>
          <p:cNvGraphicFramePr>
            <a:graphicFrameLocks noGrp="1"/>
          </p:cNvGraphicFramePr>
          <p:nvPr>
            <p:ph idx="1"/>
            <p:extLst>
              <p:ext uri="{D42A27DB-BD31-4B8C-83A1-F6EECF244321}">
                <p14:modId xmlns:p14="http://schemas.microsoft.com/office/powerpoint/2010/main" val="897335299"/>
              </p:ext>
            </p:extLst>
          </p:nvPr>
        </p:nvGraphicFramePr>
        <p:xfrm>
          <a:off x="628650" y="2449688"/>
          <a:ext cx="7886700" cy="4289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900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9">
                                            <p:graphicEl>
                                              <a:dgm id="{33658177-1A23-49F8-AA88-05958CF73FB1}"/>
                                            </p:graphicEl>
                                          </p:spTgt>
                                        </p:tgtEl>
                                        <p:attrNameLst>
                                          <p:attrName>style.visibility</p:attrName>
                                        </p:attrNameLst>
                                      </p:cBhvr>
                                      <p:to>
                                        <p:strVal val="visible"/>
                                      </p:to>
                                    </p:set>
                                    <p:anim calcmode="lin" valueType="num">
                                      <p:cBhvr additive="base">
                                        <p:cTn id="7" dur="1000" fill="hold"/>
                                        <p:tgtEl>
                                          <p:spTgt spid="9">
                                            <p:graphicEl>
                                              <a:dgm id="{33658177-1A23-49F8-AA88-05958CF73FB1}"/>
                                            </p:graphicEl>
                                          </p:spTgt>
                                        </p:tgtEl>
                                        <p:attrNameLst>
                                          <p:attrName>ppt_x</p:attrName>
                                        </p:attrNameLst>
                                      </p:cBhvr>
                                      <p:tavLst>
                                        <p:tav tm="0">
                                          <p:val>
                                            <p:strVal val="#ppt_x"/>
                                          </p:val>
                                        </p:tav>
                                        <p:tav tm="100000">
                                          <p:val>
                                            <p:strVal val="#ppt_x"/>
                                          </p:val>
                                        </p:tav>
                                      </p:tavLst>
                                    </p:anim>
                                    <p:anim calcmode="lin" valueType="num">
                                      <p:cBhvr additive="base">
                                        <p:cTn id="8" dur="1000" fill="hold"/>
                                        <p:tgtEl>
                                          <p:spTgt spid="9">
                                            <p:graphicEl>
                                              <a:dgm id="{33658177-1A23-49F8-AA88-05958CF73FB1}"/>
                                            </p:graphic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
                                            <p:graphicEl>
                                              <a:dgm id="{E3EC0853-D92D-49FB-903A-8F4A832F3C43}"/>
                                            </p:graphicEl>
                                          </p:spTgt>
                                        </p:tgtEl>
                                        <p:attrNameLst>
                                          <p:attrName>style.visibility</p:attrName>
                                        </p:attrNameLst>
                                      </p:cBhvr>
                                      <p:to>
                                        <p:strVal val="visible"/>
                                      </p:to>
                                    </p:set>
                                    <p:anim calcmode="lin" valueType="num">
                                      <p:cBhvr additive="base">
                                        <p:cTn id="11" dur="1000" fill="hold"/>
                                        <p:tgtEl>
                                          <p:spTgt spid="9">
                                            <p:graphicEl>
                                              <a:dgm id="{E3EC0853-D92D-49FB-903A-8F4A832F3C43}"/>
                                            </p:graphicEl>
                                          </p:spTgt>
                                        </p:tgtEl>
                                        <p:attrNameLst>
                                          <p:attrName>ppt_x</p:attrName>
                                        </p:attrNameLst>
                                      </p:cBhvr>
                                      <p:tavLst>
                                        <p:tav tm="0">
                                          <p:val>
                                            <p:strVal val="#ppt_x"/>
                                          </p:val>
                                        </p:tav>
                                        <p:tav tm="100000">
                                          <p:val>
                                            <p:strVal val="#ppt_x"/>
                                          </p:val>
                                        </p:tav>
                                      </p:tavLst>
                                    </p:anim>
                                    <p:anim calcmode="lin" valueType="num">
                                      <p:cBhvr additive="base">
                                        <p:cTn id="12" dur="1000" fill="hold"/>
                                        <p:tgtEl>
                                          <p:spTgt spid="9">
                                            <p:graphicEl>
                                              <a:dgm id="{E3EC0853-D92D-49FB-903A-8F4A832F3C43}"/>
                                            </p:graphicEl>
                                          </p:spTgt>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9">
                                            <p:graphicEl>
                                              <a:dgm id="{90DF7580-5E7E-4412-AD08-E907313A23AB}"/>
                                            </p:graphicEl>
                                          </p:spTgt>
                                        </p:tgtEl>
                                        <p:attrNameLst>
                                          <p:attrName>style.visibility</p:attrName>
                                        </p:attrNameLst>
                                      </p:cBhvr>
                                      <p:to>
                                        <p:strVal val="visible"/>
                                      </p:to>
                                    </p:set>
                                    <p:anim calcmode="lin" valueType="num">
                                      <p:cBhvr additive="base">
                                        <p:cTn id="16" dur="1000" fill="hold"/>
                                        <p:tgtEl>
                                          <p:spTgt spid="9">
                                            <p:graphicEl>
                                              <a:dgm id="{90DF7580-5E7E-4412-AD08-E907313A23AB}"/>
                                            </p:graphicEl>
                                          </p:spTgt>
                                        </p:tgtEl>
                                        <p:attrNameLst>
                                          <p:attrName>ppt_x</p:attrName>
                                        </p:attrNameLst>
                                      </p:cBhvr>
                                      <p:tavLst>
                                        <p:tav tm="0">
                                          <p:val>
                                            <p:strVal val="#ppt_x"/>
                                          </p:val>
                                        </p:tav>
                                        <p:tav tm="100000">
                                          <p:val>
                                            <p:strVal val="#ppt_x"/>
                                          </p:val>
                                        </p:tav>
                                      </p:tavLst>
                                    </p:anim>
                                    <p:anim calcmode="lin" valueType="num">
                                      <p:cBhvr additive="base">
                                        <p:cTn id="17" dur="1000" fill="hold"/>
                                        <p:tgtEl>
                                          <p:spTgt spid="9">
                                            <p:graphicEl>
                                              <a:dgm id="{90DF7580-5E7E-4412-AD08-E907313A23AB}"/>
                                            </p:graphicEl>
                                          </p:spTgt>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9">
                                            <p:graphicEl>
                                              <a:dgm id="{2DEC3DB4-E1F7-4CEE-97F8-8672D7567AC6}"/>
                                            </p:graphicEl>
                                          </p:spTgt>
                                        </p:tgtEl>
                                        <p:attrNameLst>
                                          <p:attrName>style.visibility</p:attrName>
                                        </p:attrNameLst>
                                      </p:cBhvr>
                                      <p:to>
                                        <p:strVal val="visible"/>
                                      </p:to>
                                    </p:set>
                                    <p:anim calcmode="lin" valueType="num">
                                      <p:cBhvr additive="base">
                                        <p:cTn id="20" dur="1000" fill="hold"/>
                                        <p:tgtEl>
                                          <p:spTgt spid="9">
                                            <p:graphicEl>
                                              <a:dgm id="{2DEC3DB4-E1F7-4CEE-97F8-8672D7567AC6}"/>
                                            </p:graphicEl>
                                          </p:spTgt>
                                        </p:tgtEl>
                                        <p:attrNameLst>
                                          <p:attrName>ppt_x</p:attrName>
                                        </p:attrNameLst>
                                      </p:cBhvr>
                                      <p:tavLst>
                                        <p:tav tm="0">
                                          <p:val>
                                            <p:strVal val="#ppt_x"/>
                                          </p:val>
                                        </p:tav>
                                        <p:tav tm="100000">
                                          <p:val>
                                            <p:strVal val="#ppt_x"/>
                                          </p:val>
                                        </p:tav>
                                      </p:tavLst>
                                    </p:anim>
                                    <p:anim calcmode="lin" valueType="num">
                                      <p:cBhvr additive="base">
                                        <p:cTn id="21" dur="1000" fill="hold"/>
                                        <p:tgtEl>
                                          <p:spTgt spid="9">
                                            <p:graphicEl>
                                              <a:dgm id="{2DEC3DB4-E1F7-4CEE-97F8-8672D7567AC6}"/>
                                            </p:graphicEl>
                                          </p:spTgt>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1" fill="hold" grpId="0" nodeType="afterEffect">
                                  <p:stCondLst>
                                    <p:cond delay="0"/>
                                  </p:stCondLst>
                                  <p:childTnLst>
                                    <p:set>
                                      <p:cBhvr>
                                        <p:cTn id="24" dur="1" fill="hold">
                                          <p:stCondLst>
                                            <p:cond delay="0"/>
                                          </p:stCondLst>
                                        </p:cTn>
                                        <p:tgtEl>
                                          <p:spTgt spid="9">
                                            <p:graphicEl>
                                              <a:dgm id="{2293AED0-BB77-4580-8CEF-33B904F735C0}"/>
                                            </p:graphicEl>
                                          </p:spTgt>
                                        </p:tgtEl>
                                        <p:attrNameLst>
                                          <p:attrName>style.visibility</p:attrName>
                                        </p:attrNameLst>
                                      </p:cBhvr>
                                      <p:to>
                                        <p:strVal val="visible"/>
                                      </p:to>
                                    </p:set>
                                    <p:anim calcmode="lin" valueType="num">
                                      <p:cBhvr additive="base">
                                        <p:cTn id="25" dur="1000" fill="hold"/>
                                        <p:tgtEl>
                                          <p:spTgt spid="9">
                                            <p:graphicEl>
                                              <a:dgm id="{2293AED0-BB77-4580-8CEF-33B904F735C0}"/>
                                            </p:graphicEl>
                                          </p:spTgt>
                                        </p:tgtEl>
                                        <p:attrNameLst>
                                          <p:attrName>ppt_x</p:attrName>
                                        </p:attrNameLst>
                                      </p:cBhvr>
                                      <p:tavLst>
                                        <p:tav tm="0">
                                          <p:val>
                                            <p:strVal val="#ppt_x"/>
                                          </p:val>
                                        </p:tav>
                                        <p:tav tm="100000">
                                          <p:val>
                                            <p:strVal val="#ppt_x"/>
                                          </p:val>
                                        </p:tav>
                                      </p:tavLst>
                                    </p:anim>
                                    <p:anim calcmode="lin" valueType="num">
                                      <p:cBhvr additive="base">
                                        <p:cTn id="26" dur="1000" fill="hold"/>
                                        <p:tgtEl>
                                          <p:spTgt spid="9">
                                            <p:graphicEl>
                                              <a:dgm id="{2293AED0-BB77-4580-8CEF-33B904F735C0}"/>
                                            </p:graphicEl>
                                          </p:spTgt>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9">
                                            <p:graphicEl>
                                              <a:dgm id="{D2078AA2-EE75-49D7-A842-7F8DCC9C9956}"/>
                                            </p:graphicEl>
                                          </p:spTgt>
                                        </p:tgtEl>
                                        <p:attrNameLst>
                                          <p:attrName>style.visibility</p:attrName>
                                        </p:attrNameLst>
                                      </p:cBhvr>
                                      <p:to>
                                        <p:strVal val="visible"/>
                                      </p:to>
                                    </p:set>
                                    <p:anim calcmode="lin" valueType="num">
                                      <p:cBhvr additive="base">
                                        <p:cTn id="29" dur="1000" fill="hold"/>
                                        <p:tgtEl>
                                          <p:spTgt spid="9">
                                            <p:graphicEl>
                                              <a:dgm id="{D2078AA2-EE75-49D7-A842-7F8DCC9C9956}"/>
                                            </p:graphicEl>
                                          </p:spTgt>
                                        </p:tgtEl>
                                        <p:attrNameLst>
                                          <p:attrName>ppt_x</p:attrName>
                                        </p:attrNameLst>
                                      </p:cBhvr>
                                      <p:tavLst>
                                        <p:tav tm="0">
                                          <p:val>
                                            <p:strVal val="#ppt_x"/>
                                          </p:val>
                                        </p:tav>
                                        <p:tav tm="100000">
                                          <p:val>
                                            <p:strVal val="#ppt_x"/>
                                          </p:val>
                                        </p:tav>
                                      </p:tavLst>
                                    </p:anim>
                                    <p:anim calcmode="lin" valueType="num">
                                      <p:cBhvr additive="base">
                                        <p:cTn id="30" dur="1000" fill="hold"/>
                                        <p:tgtEl>
                                          <p:spTgt spid="9">
                                            <p:graphicEl>
                                              <a:dgm id="{D2078AA2-EE75-49D7-A842-7F8DCC9C9956}"/>
                                            </p:graphicEl>
                                          </p:spTgt>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 presetClass="entr" presetSubtype="1" fill="hold" grpId="0" nodeType="afterEffect">
                                  <p:stCondLst>
                                    <p:cond delay="0"/>
                                  </p:stCondLst>
                                  <p:childTnLst>
                                    <p:set>
                                      <p:cBhvr>
                                        <p:cTn id="33" dur="1" fill="hold">
                                          <p:stCondLst>
                                            <p:cond delay="0"/>
                                          </p:stCondLst>
                                        </p:cTn>
                                        <p:tgtEl>
                                          <p:spTgt spid="9">
                                            <p:graphicEl>
                                              <a:dgm id="{1BEA9C6A-BCC6-4431-B8C6-6798AFFD9B17}"/>
                                            </p:graphicEl>
                                          </p:spTgt>
                                        </p:tgtEl>
                                        <p:attrNameLst>
                                          <p:attrName>style.visibility</p:attrName>
                                        </p:attrNameLst>
                                      </p:cBhvr>
                                      <p:to>
                                        <p:strVal val="visible"/>
                                      </p:to>
                                    </p:set>
                                    <p:anim calcmode="lin" valueType="num">
                                      <p:cBhvr additive="base">
                                        <p:cTn id="34" dur="1000" fill="hold"/>
                                        <p:tgtEl>
                                          <p:spTgt spid="9">
                                            <p:graphicEl>
                                              <a:dgm id="{1BEA9C6A-BCC6-4431-B8C6-6798AFFD9B17}"/>
                                            </p:graphicEl>
                                          </p:spTgt>
                                        </p:tgtEl>
                                        <p:attrNameLst>
                                          <p:attrName>ppt_x</p:attrName>
                                        </p:attrNameLst>
                                      </p:cBhvr>
                                      <p:tavLst>
                                        <p:tav tm="0">
                                          <p:val>
                                            <p:strVal val="#ppt_x"/>
                                          </p:val>
                                        </p:tav>
                                        <p:tav tm="100000">
                                          <p:val>
                                            <p:strVal val="#ppt_x"/>
                                          </p:val>
                                        </p:tav>
                                      </p:tavLst>
                                    </p:anim>
                                    <p:anim calcmode="lin" valueType="num">
                                      <p:cBhvr additive="base">
                                        <p:cTn id="35" dur="1000" fill="hold"/>
                                        <p:tgtEl>
                                          <p:spTgt spid="9">
                                            <p:graphicEl>
                                              <a:dgm id="{1BEA9C6A-BCC6-4431-B8C6-6798AFFD9B17}"/>
                                            </p:graphicEl>
                                          </p:spTgt>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9">
                                            <p:graphicEl>
                                              <a:dgm id="{91DB38A0-4F07-43D9-8AA4-631B68575219}"/>
                                            </p:graphicEl>
                                          </p:spTgt>
                                        </p:tgtEl>
                                        <p:attrNameLst>
                                          <p:attrName>style.visibility</p:attrName>
                                        </p:attrNameLst>
                                      </p:cBhvr>
                                      <p:to>
                                        <p:strVal val="visible"/>
                                      </p:to>
                                    </p:set>
                                    <p:anim calcmode="lin" valueType="num">
                                      <p:cBhvr additive="base">
                                        <p:cTn id="38" dur="1000" fill="hold"/>
                                        <p:tgtEl>
                                          <p:spTgt spid="9">
                                            <p:graphicEl>
                                              <a:dgm id="{91DB38A0-4F07-43D9-8AA4-631B68575219}"/>
                                            </p:graphicEl>
                                          </p:spTgt>
                                        </p:tgtEl>
                                        <p:attrNameLst>
                                          <p:attrName>ppt_x</p:attrName>
                                        </p:attrNameLst>
                                      </p:cBhvr>
                                      <p:tavLst>
                                        <p:tav tm="0">
                                          <p:val>
                                            <p:strVal val="#ppt_x"/>
                                          </p:val>
                                        </p:tav>
                                        <p:tav tm="100000">
                                          <p:val>
                                            <p:strVal val="#ppt_x"/>
                                          </p:val>
                                        </p:tav>
                                      </p:tavLst>
                                    </p:anim>
                                    <p:anim calcmode="lin" valueType="num">
                                      <p:cBhvr additive="base">
                                        <p:cTn id="39" dur="1000" fill="hold"/>
                                        <p:tgtEl>
                                          <p:spTgt spid="9">
                                            <p:graphicEl>
                                              <a:dgm id="{91DB38A0-4F07-43D9-8AA4-631B68575219}"/>
                                            </p:graphicEl>
                                          </p:spTgt>
                                        </p:tgtEl>
                                        <p:attrNameLst>
                                          <p:attrName>ppt_y</p:attrName>
                                        </p:attrNameLst>
                                      </p:cBhvr>
                                      <p:tavLst>
                                        <p:tav tm="0">
                                          <p:val>
                                            <p:strVal val="0-#ppt_h/2"/>
                                          </p:val>
                                        </p:tav>
                                        <p:tav tm="100000">
                                          <p:val>
                                            <p:strVal val="#ppt_y"/>
                                          </p:val>
                                        </p:tav>
                                      </p:tavLst>
                                    </p:anim>
                                  </p:childTnLst>
                                </p:cTn>
                              </p:par>
                            </p:childTnLst>
                          </p:cTn>
                        </p:par>
                        <p:par>
                          <p:cTn id="40" fill="hold">
                            <p:stCondLst>
                              <p:cond delay="4000"/>
                            </p:stCondLst>
                            <p:childTnLst>
                              <p:par>
                                <p:cTn id="41" presetID="2" presetClass="entr" presetSubtype="1" fill="hold" grpId="0" nodeType="afterEffect">
                                  <p:stCondLst>
                                    <p:cond delay="0"/>
                                  </p:stCondLst>
                                  <p:childTnLst>
                                    <p:set>
                                      <p:cBhvr>
                                        <p:cTn id="42" dur="1" fill="hold">
                                          <p:stCondLst>
                                            <p:cond delay="0"/>
                                          </p:stCondLst>
                                        </p:cTn>
                                        <p:tgtEl>
                                          <p:spTgt spid="9">
                                            <p:graphicEl>
                                              <a:dgm id="{F4349EC1-D843-403E-8C1A-EA95B2E1EB3D}"/>
                                            </p:graphicEl>
                                          </p:spTgt>
                                        </p:tgtEl>
                                        <p:attrNameLst>
                                          <p:attrName>style.visibility</p:attrName>
                                        </p:attrNameLst>
                                      </p:cBhvr>
                                      <p:to>
                                        <p:strVal val="visible"/>
                                      </p:to>
                                    </p:set>
                                    <p:anim calcmode="lin" valueType="num">
                                      <p:cBhvr additive="base">
                                        <p:cTn id="43" dur="1000" fill="hold"/>
                                        <p:tgtEl>
                                          <p:spTgt spid="9">
                                            <p:graphicEl>
                                              <a:dgm id="{F4349EC1-D843-403E-8C1A-EA95B2E1EB3D}"/>
                                            </p:graphicEl>
                                          </p:spTgt>
                                        </p:tgtEl>
                                        <p:attrNameLst>
                                          <p:attrName>ppt_x</p:attrName>
                                        </p:attrNameLst>
                                      </p:cBhvr>
                                      <p:tavLst>
                                        <p:tav tm="0">
                                          <p:val>
                                            <p:strVal val="#ppt_x"/>
                                          </p:val>
                                        </p:tav>
                                        <p:tav tm="100000">
                                          <p:val>
                                            <p:strVal val="#ppt_x"/>
                                          </p:val>
                                        </p:tav>
                                      </p:tavLst>
                                    </p:anim>
                                    <p:anim calcmode="lin" valueType="num">
                                      <p:cBhvr additive="base">
                                        <p:cTn id="44" dur="1000" fill="hold"/>
                                        <p:tgtEl>
                                          <p:spTgt spid="9">
                                            <p:graphicEl>
                                              <a:dgm id="{F4349EC1-D843-403E-8C1A-EA95B2E1EB3D}"/>
                                            </p:graphicEl>
                                          </p:spTgt>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9">
                                            <p:graphicEl>
                                              <a:dgm id="{C0DB9319-255C-423C-B964-48EE962F379C}"/>
                                            </p:graphicEl>
                                          </p:spTgt>
                                        </p:tgtEl>
                                        <p:attrNameLst>
                                          <p:attrName>style.visibility</p:attrName>
                                        </p:attrNameLst>
                                      </p:cBhvr>
                                      <p:to>
                                        <p:strVal val="visible"/>
                                      </p:to>
                                    </p:set>
                                    <p:anim calcmode="lin" valueType="num">
                                      <p:cBhvr additive="base">
                                        <p:cTn id="47" dur="1000" fill="hold"/>
                                        <p:tgtEl>
                                          <p:spTgt spid="9">
                                            <p:graphicEl>
                                              <a:dgm id="{C0DB9319-255C-423C-B964-48EE962F379C}"/>
                                            </p:graphicEl>
                                          </p:spTgt>
                                        </p:tgtEl>
                                        <p:attrNameLst>
                                          <p:attrName>ppt_x</p:attrName>
                                        </p:attrNameLst>
                                      </p:cBhvr>
                                      <p:tavLst>
                                        <p:tav tm="0">
                                          <p:val>
                                            <p:strVal val="#ppt_x"/>
                                          </p:val>
                                        </p:tav>
                                        <p:tav tm="100000">
                                          <p:val>
                                            <p:strVal val="#ppt_x"/>
                                          </p:val>
                                        </p:tav>
                                      </p:tavLst>
                                    </p:anim>
                                    <p:anim calcmode="lin" valueType="num">
                                      <p:cBhvr additive="base">
                                        <p:cTn id="48" dur="1000" fill="hold"/>
                                        <p:tgtEl>
                                          <p:spTgt spid="9">
                                            <p:graphicEl>
                                              <a:dgm id="{C0DB9319-255C-423C-B964-48EE962F379C}"/>
                                            </p:graphicEl>
                                          </p:spTgt>
                                        </p:tgtEl>
                                        <p:attrNameLst>
                                          <p:attrName>ppt_y</p:attrName>
                                        </p:attrNameLst>
                                      </p:cBhvr>
                                      <p:tavLst>
                                        <p:tav tm="0">
                                          <p:val>
                                            <p:strVal val="0-#ppt_h/2"/>
                                          </p:val>
                                        </p:tav>
                                        <p:tav tm="100000">
                                          <p:val>
                                            <p:strVal val="#ppt_y"/>
                                          </p:val>
                                        </p:tav>
                                      </p:tavLst>
                                    </p:anim>
                                  </p:childTnLst>
                                </p:cTn>
                              </p:par>
                            </p:childTnLst>
                          </p:cTn>
                        </p:par>
                        <p:par>
                          <p:cTn id="49" fill="hold">
                            <p:stCondLst>
                              <p:cond delay="5000"/>
                            </p:stCondLst>
                            <p:childTnLst>
                              <p:par>
                                <p:cTn id="50" presetID="2" presetClass="entr" presetSubtype="1" fill="hold" grpId="0" nodeType="afterEffect">
                                  <p:stCondLst>
                                    <p:cond delay="0"/>
                                  </p:stCondLst>
                                  <p:childTnLst>
                                    <p:set>
                                      <p:cBhvr>
                                        <p:cTn id="51" dur="1" fill="hold">
                                          <p:stCondLst>
                                            <p:cond delay="0"/>
                                          </p:stCondLst>
                                        </p:cTn>
                                        <p:tgtEl>
                                          <p:spTgt spid="9">
                                            <p:graphicEl>
                                              <a:dgm id="{FD942D03-ECE9-41C3-92CC-53F2BF621E9C}"/>
                                            </p:graphicEl>
                                          </p:spTgt>
                                        </p:tgtEl>
                                        <p:attrNameLst>
                                          <p:attrName>style.visibility</p:attrName>
                                        </p:attrNameLst>
                                      </p:cBhvr>
                                      <p:to>
                                        <p:strVal val="visible"/>
                                      </p:to>
                                    </p:set>
                                    <p:anim calcmode="lin" valueType="num">
                                      <p:cBhvr additive="base">
                                        <p:cTn id="52" dur="1000" fill="hold"/>
                                        <p:tgtEl>
                                          <p:spTgt spid="9">
                                            <p:graphicEl>
                                              <a:dgm id="{FD942D03-ECE9-41C3-92CC-53F2BF621E9C}"/>
                                            </p:graphicEl>
                                          </p:spTgt>
                                        </p:tgtEl>
                                        <p:attrNameLst>
                                          <p:attrName>ppt_x</p:attrName>
                                        </p:attrNameLst>
                                      </p:cBhvr>
                                      <p:tavLst>
                                        <p:tav tm="0">
                                          <p:val>
                                            <p:strVal val="#ppt_x"/>
                                          </p:val>
                                        </p:tav>
                                        <p:tav tm="100000">
                                          <p:val>
                                            <p:strVal val="#ppt_x"/>
                                          </p:val>
                                        </p:tav>
                                      </p:tavLst>
                                    </p:anim>
                                    <p:anim calcmode="lin" valueType="num">
                                      <p:cBhvr additive="base">
                                        <p:cTn id="53" dur="1000" fill="hold"/>
                                        <p:tgtEl>
                                          <p:spTgt spid="9">
                                            <p:graphicEl>
                                              <a:dgm id="{FD942D03-ECE9-41C3-92CC-53F2BF621E9C}"/>
                                            </p:graphicEl>
                                          </p:spTgt>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9">
                                            <p:graphicEl>
                                              <a:dgm id="{E3B01B32-0AB4-4A39-994A-F7DD73059E81}"/>
                                            </p:graphicEl>
                                          </p:spTgt>
                                        </p:tgtEl>
                                        <p:attrNameLst>
                                          <p:attrName>style.visibility</p:attrName>
                                        </p:attrNameLst>
                                      </p:cBhvr>
                                      <p:to>
                                        <p:strVal val="visible"/>
                                      </p:to>
                                    </p:set>
                                    <p:anim calcmode="lin" valueType="num">
                                      <p:cBhvr additive="base">
                                        <p:cTn id="56" dur="1000" fill="hold"/>
                                        <p:tgtEl>
                                          <p:spTgt spid="9">
                                            <p:graphicEl>
                                              <a:dgm id="{E3B01B32-0AB4-4A39-994A-F7DD73059E81}"/>
                                            </p:graphicEl>
                                          </p:spTgt>
                                        </p:tgtEl>
                                        <p:attrNameLst>
                                          <p:attrName>ppt_x</p:attrName>
                                        </p:attrNameLst>
                                      </p:cBhvr>
                                      <p:tavLst>
                                        <p:tav tm="0">
                                          <p:val>
                                            <p:strVal val="#ppt_x"/>
                                          </p:val>
                                        </p:tav>
                                        <p:tav tm="100000">
                                          <p:val>
                                            <p:strVal val="#ppt_x"/>
                                          </p:val>
                                        </p:tav>
                                      </p:tavLst>
                                    </p:anim>
                                    <p:anim calcmode="lin" valueType="num">
                                      <p:cBhvr additive="base">
                                        <p:cTn id="57" dur="1000" fill="hold"/>
                                        <p:tgtEl>
                                          <p:spTgt spid="9">
                                            <p:graphicEl>
                                              <a:dgm id="{E3B01B32-0AB4-4A39-994A-F7DD73059E81}"/>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86F3D8-F2EA-4FEF-8B39-28DA4E40EDE0}"/>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20" y="10"/>
            <a:ext cx="9143980" cy="6857990"/>
          </a:xfrm>
          <a:prstGeom prst="rect">
            <a:avLst/>
          </a:prstGeom>
        </p:spPr>
      </p:pic>
      <p:sp>
        <p:nvSpPr>
          <p:cNvPr id="1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882442" y="2714171"/>
            <a:ext cx="4261558" cy="4150119"/>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68580" tIns="34290" rIns="68580" bIns="34290" rtlCol="0" anchor="t">
            <a:normAutofit/>
          </a:bodyPr>
          <a:lstStyle/>
          <a:p>
            <a:pPr algn="ctr">
              <a:spcAft>
                <a:spcPts val="750"/>
              </a:spcAft>
              <a:buClr>
                <a:schemeClr val="tx1"/>
              </a:buClr>
              <a:buSzPct val="100000"/>
            </a:pPr>
            <a:endParaRPr lang="en-US" sz="1200" cap="all"/>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5306708" y="3734093"/>
            <a:ext cx="3709553" cy="1375542"/>
          </a:xfrm>
        </p:spPr>
        <p:txBody>
          <a:bodyPr vert="horz" lIns="91440" tIns="45720" rIns="91440" bIns="45720" rtlCol="0" anchor="b">
            <a:normAutofit fontScale="90000"/>
          </a:bodyPr>
          <a:lstStyle/>
          <a:p>
            <a:pPr algn="ctr"/>
            <a:r>
              <a:rPr lang="en-US" sz="6000" b="1" kern="1200">
                <a:solidFill>
                  <a:schemeClr val="tx1"/>
                </a:solidFill>
                <a:latin typeface="+mj-lt"/>
                <a:ea typeface="+mj-ea"/>
                <a:cs typeface="+mj-cs"/>
              </a:rPr>
              <a:t>Vi-rút (Virus)</a:t>
            </a:r>
          </a:p>
        </p:txBody>
      </p:sp>
      <p:cxnSp>
        <p:nvCxnSpPr>
          <p:cNvPr id="19" name="Straight Connector 1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10703" y="5154215"/>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9570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8"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25" name="Content Placeholder 3">
            <a:extLst>
              <a:ext uri="{FF2B5EF4-FFF2-40B4-BE49-F238E27FC236}">
                <a16:creationId xmlns:a16="http://schemas.microsoft.com/office/drawing/2014/main" id="{6D3E0F61-9013-499C-8292-FA30DA439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5989" y="790053"/>
            <a:ext cx="6578011" cy="5277894"/>
          </a:xfrm>
          <a:prstGeom prst="rect">
            <a:avLst/>
          </a:prstGeom>
        </p:spPr>
      </p:pic>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350988" y="2269820"/>
            <a:ext cx="2318360" cy="2318360"/>
          </a:xfrm>
          <a:prstGeom prst="ellipse">
            <a:avLst/>
          </a:prstGeom>
          <a:solidFill>
            <a:srgbClr val="262626"/>
          </a:solidFill>
          <a:ln w="174625" cmpd="thinThick">
            <a:solidFill>
              <a:srgbClr val="262626"/>
            </a:solidFill>
          </a:ln>
        </p:spPr>
        <p:txBody>
          <a:bodyPr anchor="ctr">
            <a:normAutofit/>
          </a:bodyPr>
          <a:lstStyle/>
          <a:p>
            <a:pPr algn="ctr"/>
            <a:r>
              <a:rPr lang="en-US" sz="5400" b="1">
                <a:solidFill>
                  <a:srgbClr val="FFFFFF"/>
                </a:solidFill>
              </a:rPr>
              <a:t>Khái niệm</a:t>
            </a:r>
            <a:endParaRPr lang="vi-VN" sz="5400" b="1">
              <a:solidFill>
                <a:srgbClr val="FFFFFF"/>
              </a:solidFill>
            </a:endParaRPr>
          </a:p>
        </p:txBody>
      </p:sp>
    </p:spTree>
    <p:extLst>
      <p:ext uri="{BB962C8B-B14F-4D97-AF65-F5344CB8AC3E}">
        <p14:creationId xmlns:p14="http://schemas.microsoft.com/office/powerpoint/2010/main" val="102167225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 is a Computer Virus" descr="What is the computer virus?">
            <a:hlinkClick r:id="" action="ppaction://media"/>
            <a:extLst>
              <a:ext uri="{FF2B5EF4-FFF2-40B4-BE49-F238E27FC236}">
                <a16:creationId xmlns:a16="http://schemas.microsoft.com/office/drawing/2014/main" id="{DA28A7E7-5FB9-4B9D-9DA8-63BFE3D54D12}"/>
              </a:ext>
            </a:extLst>
          </p:cNvPr>
          <p:cNvPicPr>
            <a:picLocks noGrp="1" noChangeAspect="1"/>
          </p:cNvPicPr>
          <p:nvPr>
            <p:ph idx="1"/>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6E5FBA3A-629B-45DF-93E7-A55C125968C0}" label="What is a Computer Virus" lang="" r:embed="rId4"/>
                        </p173:trackLst>
                      </p173:tracksInfo>
                    </p:ext>
                  </p14:extLst>
                </p14:media>
              </p:ext>
            </p:extLst>
          </p:nvPr>
        </p:nvPicPr>
        <p:blipFill>
          <a:blip r:embed="rId5"/>
          <a:stretch>
            <a:fillRect/>
          </a:stretch>
        </p:blipFill>
        <p:spPr>
          <a:xfrm>
            <a:off x="-11525" y="853538"/>
            <a:ext cx="9155525" cy="5150923"/>
          </a:xfrm>
        </p:spPr>
      </p:pic>
    </p:spTree>
    <p:extLst>
      <p:ext uri="{BB962C8B-B14F-4D97-AF65-F5344CB8AC3E}">
        <p14:creationId xmlns:p14="http://schemas.microsoft.com/office/powerpoint/2010/main" val="148675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8190312"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018" y="960109"/>
            <a:ext cx="7708392"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5914E-C2B1-4B0A-BE24-83E88A30FDEB}"/>
              </a:ext>
            </a:extLst>
          </p:cNvPr>
          <p:cNvSpPr>
            <a:spLocks noGrp="1"/>
          </p:cNvSpPr>
          <p:nvPr>
            <p:ph type="title"/>
          </p:nvPr>
        </p:nvSpPr>
        <p:spPr>
          <a:xfrm>
            <a:off x="966048" y="1284731"/>
            <a:ext cx="7228332" cy="1430696"/>
          </a:xfrm>
        </p:spPr>
        <p:txBody>
          <a:bodyPr>
            <a:normAutofit/>
          </a:bodyPr>
          <a:lstStyle/>
          <a:p>
            <a:r>
              <a:rPr lang="en-US"/>
              <a:t>Vi-rút (Virus)</a:t>
            </a:r>
            <a:br>
              <a:rPr lang="en-US"/>
            </a:br>
            <a:r>
              <a:rPr lang="en-US" sz="3200"/>
              <a:t>Lịch sử, nguồn gốc</a:t>
            </a:r>
            <a:endParaRPr lang="vi-VN"/>
          </a:p>
        </p:txBody>
      </p:sp>
      <p:sp>
        <p:nvSpPr>
          <p:cNvPr id="3" name="Content Placeholder 2">
            <a:extLst>
              <a:ext uri="{FF2B5EF4-FFF2-40B4-BE49-F238E27FC236}">
                <a16:creationId xmlns:a16="http://schemas.microsoft.com/office/drawing/2014/main" id="{8CDF8EFC-4812-469A-ABCC-7C998D2F9718}"/>
              </a:ext>
            </a:extLst>
          </p:cNvPr>
          <p:cNvSpPr>
            <a:spLocks noGrp="1"/>
          </p:cNvSpPr>
          <p:nvPr>
            <p:ph idx="1"/>
          </p:nvPr>
        </p:nvSpPr>
        <p:spPr>
          <a:xfrm>
            <a:off x="966048" y="2853879"/>
            <a:ext cx="7228332" cy="2714771"/>
          </a:xfrm>
        </p:spPr>
        <p:txBody>
          <a:bodyPr>
            <a:normAutofit fontScale="92500"/>
          </a:bodyPr>
          <a:lstStyle/>
          <a:p>
            <a:r>
              <a:rPr lang="en-US">
                <a:latin typeface="Calibri (Body)"/>
              </a:rPr>
              <a:t>Năm 1949, John von Neumann, </a:t>
            </a:r>
            <a:r>
              <a:rPr lang="vi-VN">
                <a:latin typeface="Calibri (Body)"/>
              </a:rPr>
              <a:t>đã phát triển nền tảng lý thuyết tự nhân bản của một chương trình cho máy tính.</a:t>
            </a:r>
          </a:p>
          <a:p>
            <a:r>
              <a:rPr lang="vi-VN">
                <a:latin typeface="Calibri (Body)"/>
              </a:rPr>
              <a:t>Đến 1960 đầu thập niên 1970, xuất hiện trên các máy Univax 1108 một chương trình gọi là "Pervading Animal" tự nó có thể nối với phần sau của các tập tin tự hành. </a:t>
            </a:r>
            <a:r>
              <a:rPr lang="vi-VN">
                <a:latin typeface="Calibri (Body)"/>
                <a:sym typeface="Wingdings" panose="05000000000000000000" pitchFamily="2" charset="2"/>
              </a:rPr>
              <a:t> Tiền thân của vi-rút</a:t>
            </a:r>
            <a:endParaRPr lang="vi-VN">
              <a:latin typeface="Calibri (Body)"/>
            </a:endParaRPr>
          </a:p>
        </p:txBody>
      </p:sp>
    </p:spTree>
    <p:extLst>
      <p:ext uri="{BB962C8B-B14F-4D97-AF65-F5344CB8AC3E}">
        <p14:creationId xmlns:p14="http://schemas.microsoft.com/office/powerpoint/2010/main" val="23114105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DD7D1-A1B2-428F-970A-FEDEF787FC89}"/>
              </a:ext>
            </a:extLst>
          </p:cNvPr>
          <p:cNvSpPr>
            <a:spLocks noGrp="1"/>
          </p:cNvSpPr>
          <p:nvPr>
            <p:ph type="title"/>
          </p:nvPr>
        </p:nvSpPr>
        <p:spPr>
          <a:xfrm>
            <a:off x="1143000" y="4642583"/>
            <a:ext cx="6858000" cy="1099845"/>
          </a:xfrm>
        </p:spPr>
        <p:txBody>
          <a:bodyPr vert="horz" lIns="91440" tIns="45720" rIns="91440" bIns="45720" rtlCol="0" anchor="b">
            <a:normAutofit/>
          </a:bodyPr>
          <a:lstStyle/>
          <a:p>
            <a:pPr algn="ctr"/>
            <a:r>
              <a:rPr lang="en-US" sz="6000"/>
              <a:t>Một số ví dụ</a:t>
            </a:r>
          </a:p>
        </p:txBody>
      </p:sp>
      <p:sp>
        <p:nvSpPr>
          <p:cNvPr id="14" name="Rectangle 13">
            <a:extLst>
              <a:ext uri="{FF2B5EF4-FFF2-40B4-BE49-F238E27FC236}">
                <a16:creationId xmlns:a16="http://schemas.microsoft.com/office/drawing/2014/main" id="{DAE885FA-583E-488C-A3B2-2647B84A8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26">
            <a:extLst>
              <a:ext uri="{FF2B5EF4-FFF2-40B4-BE49-F238E27FC236}">
                <a16:creationId xmlns:a16="http://schemas.microsoft.com/office/drawing/2014/main" id="{87B1CEC7-C2CE-4440-A0F7-0BE6B3AAD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1173" y="320843"/>
            <a:ext cx="4210176"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close up of a computer&#10;&#10;Description automatically generated">
            <a:extLst>
              <a:ext uri="{FF2B5EF4-FFF2-40B4-BE49-F238E27FC236}">
                <a16:creationId xmlns:a16="http://schemas.microsoft.com/office/drawing/2014/main" id="{04B1217A-AD0A-4A64-8117-7BECFBFBC88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77966" y="640080"/>
            <a:ext cx="2736589" cy="3291840"/>
          </a:xfrm>
          <a:prstGeom prst="rect">
            <a:avLst/>
          </a:prstGeom>
        </p:spPr>
      </p:pic>
      <p:sp>
        <p:nvSpPr>
          <p:cNvPr id="18" name="Rounded Rectangle 16">
            <a:extLst>
              <a:ext uri="{FF2B5EF4-FFF2-40B4-BE49-F238E27FC236}">
                <a16:creationId xmlns:a16="http://schemas.microsoft.com/office/drawing/2014/main" id="{7B0DBF0B-D7C2-4F15-94AE-315255824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061" y="320843"/>
            <a:ext cx="4210177"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text&#10;&#10;Description automatically generated">
            <a:extLst>
              <a:ext uri="{FF2B5EF4-FFF2-40B4-BE49-F238E27FC236}">
                <a16:creationId xmlns:a16="http://schemas.microsoft.com/office/drawing/2014/main" id="{2D0D9A25-827B-4813-B9A6-0ECAD10869D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930773" y="1042416"/>
            <a:ext cx="3730752" cy="2487168"/>
          </a:xfrm>
          <a:prstGeom prst="rect">
            <a:avLst/>
          </a:prstGeom>
        </p:spPr>
      </p:pic>
    </p:spTree>
    <p:extLst>
      <p:ext uri="{BB962C8B-B14F-4D97-AF65-F5344CB8AC3E}">
        <p14:creationId xmlns:p14="http://schemas.microsoft.com/office/powerpoint/2010/main" val="2640467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2951</Words>
  <Application>Microsoft Office PowerPoint</Application>
  <PresentationFormat>On-screen Show (4:3)</PresentationFormat>
  <Paragraphs>174</Paragraphs>
  <Slides>34</Slides>
  <Notes>18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Times New Roman</vt:lpstr>
      <vt:lpstr>Sitka Heading</vt:lpstr>
      <vt:lpstr>Edwardian Script ITC</vt:lpstr>
      <vt:lpstr>Bodoni MT Condensed</vt:lpstr>
      <vt:lpstr>Calibri Light</vt:lpstr>
      <vt:lpstr>Calibri (Body)</vt:lpstr>
      <vt:lpstr>Dancing Script</vt:lpstr>
      <vt:lpstr>Arial</vt:lpstr>
      <vt:lpstr>Calibri</vt:lpstr>
      <vt:lpstr>Office Theme</vt:lpstr>
      <vt:lpstr>Chào mừng cô và các bạn đến với bài thuyết trình của nhóm  6</vt:lpstr>
      <vt:lpstr>Đề tài:</vt:lpstr>
      <vt:lpstr>Giới thiệu nhóm 6</vt:lpstr>
      <vt:lpstr>Tổng quát</vt:lpstr>
      <vt:lpstr>Vi-rút (Virus)</vt:lpstr>
      <vt:lpstr>Khái niệm</vt:lpstr>
      <vt:lpstr>PowerPoint Presentation</vt:lpstr>
      <vt:lpstr>Vi-rút (Virus) Lịch sử, nguồn gốc</vt:lpstr>
      <vt:lpstr>Một số ví dụ</vt:lpstr>
      <vt:lpstr>Vi-rút (Virus) Ví dụ: the Brain 1986</vt:lpstr>
      <vt:lpstr>Vi-rút (Virus) Ví dụ: Melissa 1999</vt:lpstr>
      <vt:lpstr>Vi-rút (Virus) Ví dụ: autorun virus</vt:lpstr>
      <vt:lpstr>Vi-rút (Virus) Ví dụ: boot virus</vt:lpstr>
      <vt:lpstr>Sâu (Worm)</vt:lpstr>
      <vt:lpstr>Khái niệm</vt:lpstr>
      <vt:lpstr>Sâu (Worm) Lịch sử, nguồn gốc</vt:lpstr>
      <vt:lpstr>Một số ví dụ</vt:lpstr>
      <vt:lpstr>Sâu (Worm) Ví dụ: Morris</vt:lpstr>
      <vt:lpstr>Sâu (Worm) Ví dụ: ILOVEYOU</vt:lpstr>
      <vt:lpstr>Sâu (Worm) Ví dụ: Code Red</vt:lpstr>
      <vt:lpstr>Sâu (Worm) Ví dụ: Code Shikara</vt:lpstr>
      <vt:lpstr>So sánh vi-rút và sâu</vt:lpstr>
      <vt:lpstr>PowerPoint Presentation</vt:lpstr>
      <vt:lpstr>So sánh vi-rút và sâu</vt:lpstr>
      <vt:lpstr>Dấu hiệu nhận biết chung</vt:lpstr>
      <vt:lpstr>Tác hại</vt:lpstr>
      <vt:lpstr>Biện pháp phòng chống</vt:lpstr>
      <vt:lpstr>Đố vui ‘không có thưởng’</vt:lpstr>
      <vt:lpstr>Câu 1: Vi-rút máy tính không thể lây lan qua?</vt:lpstr>
      <vt:lpstr>Câu 2: Loại file nào có thể phát tán được vi-rút?</vt:lpstr>
      <vt:lpstr>Câu 3: Các nhận định nào dưới đây thuộc đề tài này là đúng nhất?</vt:lpstr>
      <vt:lpstr>Câu 4: Làm thế nào để tránh hoàn toàn tuyệt đối khỏi các phần mềm độc hại?</vt:lpstr>
      <vt:lpstr>Câu 5: Đâu là tên của một loại sâu máy tính?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cô và các bạn đến với bài thuyết trình của nhóm  6</dc:title>
  <dc:creator>Thắng La Quốc</dc:creator>
  <cp:lastModifiedBy>Thắng La Quốc</cp:lastModifiedBy>
  <cp:revision>7</cp:revision>
  <dcterms:created xsi:type="dcterms:W3CDTF">2019-03-02T09:29:21Z</dcterms:created>
  <dcterms:modified xsi:type="dcterms:W3CDTF">2019-03-06T00:23:45Z</dcterms:modified>
</cp:coreProperties>
</file>